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</p:sldMasterIdLst>
  <p:notesMasterIdLst>
    <p:notesMasterId r:id="rId20"/>
  </p:notesMasterIdLst>
  <p:sldIdLst>
    <p:sldId id="256" r:id="rId2"/>
    <p:sldId id="302" r:id="rId3"/>
    <p:sldId id="303" r:id="rId4"/>
    <p:sldId id="304" r:id="rId5"/>
    <p:sldId id="306" r:id="rId6"/>
    <p:sldId id="307" r:id="rId7"/>
    <p:sldId id="308" r:id="rId8"/>
    <p:sldId id="309" r:id="rId9"/>
    <p:sldId id="310" r:id="rId10"/>
    <p:sldId id="319" r:id="rId11"/>
    <p:sldId id="313" r:id="rId12"/>
    <p:sldId id="314" r:id="rId13"/>
    <p:sldId id="315" r:id="rId14"/>
    <p:sldId id="316" r:id="rId15"/>
    <p:sldId id="317" r:id="rId16"/>
    <p:sldId id="318" r:id="rId17"/>
    <p:sldId id="320" r:id="rId18"/>
    <p:sldId id="322" r:id="rId19"/>
  </p:sldIdLst>
  <p:sldSz cx="9144000" cy="5143500" type="screen16x9"/>
  <p:notesSz cx="6858000" cy="9144000"/>
  <p:embeddedFontLst>
    <p:embeddedFont>
      <p:font typeface="Abel" panose="020B0604020202020204" charset="0"/>
      <p:regular r:id="rId21"/>
    </p:embeddedFont>
    <p:embeddedFont>
      <p:font typeface="Share Tech" panose="020B0604020202020204" charset="0"/>
      <p:regular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576">
          <p15:clr>
            <a:srgbClr val="9AA0A6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1F5F9"/>
    <a:srgbClr val="FFFFCC"/>
    <a:srgbClr val="170A4B"/>
    <a:srgbClr val="EBD6DD"/>
    <a:srgbClr val="800637"/>
    <a:srgbClr val="05D8E7"/>
    <a:srgbClr val="008882"/>
    <a:srgbClr val="8107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7684312-62DF-47B2-BD7F-E10EA8C10EFB}">
  <a:tblStyle styleId="{97684312-62DF-47B2-BD7F-E10EA8C10EF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99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778" y="82"/>
      </p:cViewPr>
      <p:guideLst>
        <p:guide orient="horz" pos="576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ge2e85277c2_0_44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9" name="Google Shape;769;ge2e85277c2_0_44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7356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ge2e85277c2_0_44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9" name="Google Shape;769;ge2e85277c2_0_44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6690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e2d20e6a94_0_6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e2d20e6a94_0_6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09279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e2d20e6a94_0_6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e2d20e6a94_0_6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42254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e2d20e6a94_0_6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e2d20e6a94_0_6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590050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e2d20e6a94_0_6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e2d20e6a94_0_6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99488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ge2e85277c2_0_45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2" name="Google Shape;832;ge2e85277c2_0_45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ge2e85277c2_0_43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0" name="Google Shape;750;ge2e85277c2_0_43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97952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Google Shape;938;ge2e85277c2_0_46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9" name="Google Shape;939;ge2e85277c2_0_46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38302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ge2e85277c2_0_46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6" name="Google Shape;886;ge2e85277c2_0_46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62092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e2d20e6a94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e2d20e6a94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19068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e2d20e6a94_0_10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e2d20e6a94_0_10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39562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e2e85277c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e2e85277c2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48717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e2e85277c2_0_40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e2e85277c2_0_40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23806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ge2e85277c2_0_4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4" name="Google Shape;714;ge2e85277c2_0_4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528149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ge2e85277c2_0_45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0" name="Google Shape;800;ge2e85277c2_0_45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21573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ge4e7c5a600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8" name="Google Shape;668;ge4e7c5a600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45137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34350" y="420225"/>
            <a:ext cx="4416900" cy="178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030675" y="2337913"/>
            <a:ext cx="3852300" cy="46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5981700" y="-1396375"/>
            <a:ext cx="5718300" cy="5718300"/>
          </a:xfrm>
          <a:prstGeom prst="ellipse">
            <a:avLst/>
          </a:prstGeom>
          <a:gradFill>
            <a:gsLst>
              <a:gs pos="0">
                <a:srgbClr val="FF296D">
                  <a:alpha val="67058"/>
                </a:srgbClr>
              </a:gs>
              <a:gs pos="30000">
                <a:srgbClr val="FF296D">
                  <a:alpha val="49411"/>
                </a:srgbClr>
              </a:gs>
              <a:gs pos="69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-1466050" y="3657575"/>
            <a:ext cx="2909400" cy="2909400"/>
          </a:xfrm>
          <a:prstGeom prst="ellipse">
            <a:avLst/>
          </a:prstGeom>
          <a:gradFill>
            <a:gsLst>
              <a:gs pos="0">
                <a:srgbClr val="05D8E7">
                  <a:alpha val="70980"/>
                </a:srgbClr>
              </a:gs>
              <a:gs pos="30000">
                <a:srgbClr val="05D8E7">
                  <a:alpha val="48235"/>
                </a:srgbClr>
              </a:gs>
              <a:gs pos="69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13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4"/>
          <p:cNvSpPr/>
          <p:nvPr/>
        </p:nvSpPr>
        <p:spPr>
          <a:xfrm>
            <a:off x="4033988" y="-3644925"/>
            <a:ext cx="5718300" cy="5718300"/>
          </a:xfrm>
          <a:prstGeom prst="ellipse">
            <a:avLst/>
          </a:prstGeom>
          <a:gradFill>
            <a:gsLst>
              <a:gs pos="0">
                <a:srgbClr val="FF296D">
                  <a:alpha val="67058"/>
                </a:srgbClr>
              </a:gs>
              <a:gs pos="30000">
                <a:srgbClr val="FF296D">
                  <a:alpha val="49411"/>
                </a:srgbClr>
              </a:gs>
              <a:gs pos="69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14"/>
          <p:cNvSpPr txBox="1">
            <a:spLocks noGrp="1"/>
          </p:cNvSpPr>
          <p:nvPr>
            <p:ph type="subTitle" idx="1"/>
          </p:nvPr>
        </p:nvSpPr>
        <p:spPr>
          <a:xfrm>
            <a:off x="716061" y="2681125"/>
            <a:ext cx="22650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Share Tech"/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Share Tech"/>
              <a:buNone/>
              <a:defRPr b="1">
                <a:latin typeface="Share Tech"/>
                <a:ea typeface="Share Tech"/>
                <a:cs typeface="Share Tech"/>
                <a:sym typeface="Share Tech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Share Tech"/>
              <a:buNone/>
              <a:defRPr b="1">
                <a:latin typeface="Share Tech"/>
                <a:ea typeface="Share Tech"/>
                <a:cs typeface="Share Tech"/>
                <a:sym typeface="Share Tech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Share Tech"/>
              <a:buNone/>
              <a:defRPr b="1">
                <a:latin typeface="Share Tech"/>
                <a:ea typeface="Share Tech"/>
                <a:cs typeface="Share Tech"/>
                <a:sym typeface="Share Tech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Share Tech"/>
              <a:buNone/>
              <a:defRPr b="1">
                <a:latin typeface="Share Tech"/>
                <a:ea typeface="Share Tech"/>
                <a:cs typeface="Share Tech"/>
                <a:sym typeface="Share Tech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Share Tech"/>
              <a:buNone/>
              <a:defRPr b="1">
                <a:latin typeface="Share Tech"/>
                <a:ea typeface="Share Tech"/>
                <a:cs typeface="Share Tech"/>
                <a:sym typeface="Share Tech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Share Tech"/>
              <a:buNone/>
              <a:defRPr b="1">
                <a:latin typeface="Share Tech"/>
                <a:ea typeface="Share Tech"/>
                <a:cs typeface="Share Tech"/>
                <a:sym typeface="Share Tech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Share Tech"/>
              <a:buNone/>
              <a:defRPr b="1">
                <a:latin typeface="Share Tech"/>
                <a:ea typeface="Share Tech"/>
                <a:cs typeface="Share Tech"/>
                <a:sym typeface="Share Tech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Share Tech"/>
              <a:buNone/>
              <a:defRPr b="1"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endParaRPr/>
          </a:p>
        </p:txBody>
      </p:sp>
      <p:sp>
        <p:nvSpPr>
          <p:cNvPr id="116" name="Google Shape;116;p14"/>
          <p:cNvSpPr txBox="1">
            <a:spLocks noGrp="1"/>
          </p:cNvSpPr>
          <p:nvPr>
            <p:ph type="subTitle" idx="2"/>
          </p:nvPr>
        </p:nvSpPr>
        <p:spPr>
          <a:xfrm>
            <a:off x="716075" y="2993325"/>
            <a:ext cx="2265000" cy="9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17" name="Google Shape;117;p14"/>
          <p:cNvSpPr txBox="1">
            <a:spLocks noGrp="1"/>
          </p:cNvSpPr>
          <p:nvPr>
            <p:ph type="subTitle" idx="3"/>
          </p:nvPr>
        </p:nvSpPr>
        <p:spPr>
          <a:xfrm>
            <a:off x="3439499" y="2681125"/>
            <a:ext cx="22650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Share Tech"/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Share Tech"/>
              <a:buNone/>
              <a:defRPr b="1">
                <a:latin typeface="Share Tech"/>
                <a:ea typeface="Share Tech"/>
                <a:cs typeface="Share Tech"/>
                <a:sym typeface="Share Tech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Share Tech"/>
              <a:buNone/>
              <a:defRPr b="1">
                <a:latin typeface="Share Tech"/>
                <a:ea typeface="Share Tech"/>
                <a:cs typeface="Share Tech"/>
                <a:sym typeface="Share Tech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Share Tech"/>
              <a:buNone/>
              <a:defRPr b="1">
                <a:latin typeface="Share Tech"/>
                <a:ea typeface="Share Tech"/>
                <a:cs typeface="Share Tech"/>
                <a:sym typeface="Share Tech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Share Tech"/>
              <a:buNone/>
              <a:defRPr b="1">
                <a:latin typeface="Share Tech"/>
                <a:ea typeface="Share Tech"/>
                <a:cs typeface="Share Tech"/>
                <a:sym typeface="Share Tech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Share Tech"/>
              <a:buNone/>
              <a:defRPr b="1">
                <a:latin typeface="Share Tech"/>
                <a:ea typeface="Share Tech"/>
                <a:cs typeface="Share Tech"/>
                <a:sym typeface="Share Tech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Share Tech"/>
              <a:buNone/>
              <a:defRPr b="1">
                <a:latin typeface="Share Tech"/>
                <a:ea typeface="Share Tech"/>
                <a:cs typeface="Share Tech"/>
                <a:sym typeface="Share Tech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Share Tech"/>
              <a:buNone/>
              <a:defRPr b="1">
                <a:latin typeface="Share Tech"/>
                <a:ea typeface="Share Tech"/>
                <a:cs typeface="Share Tech"/>
                <a:sym typeface="Share Tech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Share Tech"/>
              <a:buNone/>
              <a:defRPr b="1"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endParaRPr/>
          </a:p>
        </p:txBody>
      </p:sp>
      <p:sp>
        <p:nvSpPr>
          <p:cNvPr id="118" name="Google Shape;118;p14"/>
          <p:cNvSpPr txBox="1">
            <a:spLocks noGrp="1"/>
          </p:cNvSpPr>
          <p:nvPr>
            <p:ph type="subTitle" idx="4"/>
          </p:nvPr>
        </p:nvSpPr>
        <p:spPr>
          <a:xfrm>
            <a:off x="3439507" y="2993325"/>
            <a:ext cx="2265000" cy="9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19" name="Google Shape;119;p14"/>
          <p:cNvSpPr txBox="1">
            <a:spLocks noGrp="1"/>
          </p:cNvSpPr>
          <p:nvPr>
            <p:ph type="subTitle" idx="5"/>
          </p:nvPr>
        </p:nvSpPr>
        <p:spPr>
          <a:xfrm>
            <a:off x="6162949" y="2681125"/>
            <a:ext cx="22650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Share Tech"/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Share Tech"/>
              <a:buNone/>
              <a:defRPr b="1">
                <a:latin typeface="Share Tech"/>
                <a:ea typeface="Share Tech"/>
                <a:cs typeface="Share Tech"/>
                <a:sym typeface="Share Tech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Share Tech"/>
              <a:buNone/>
              <a:defRPr b="1">
                <a:latin typeface="Share Tech"/>
                <a:ea typeface="Share Tech"/>
                <a:cs typeface="Share Tech"/>
                <a:sym typeface="Share Tech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Share Tech"/>
              <a:buNone/>
              <a:defRPr b="1">
                <a:latin typeface="Share Tech"/>
                <a:ea typeface="Share Tech"/>
                <a:cs typeface="Share Tech"/>
                <a:sym typeface="Share Tech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Share Tech"/>
              <a:buNone/>
              <a:defRPr b="1">
                <a:latin typeface="Share Tech"/>
                <a:ea typeface="Share Tech"/>
                <a:cs typeface="Share Tech"/>
                <a:sym typeface="Share Tech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Share Tech"/>
              <a:buNone/>
              <a:defRPr b="1">
                <a:latin typeface="Share Tech"/>
                <a:ea typeface="Share Tech"/>
                <a:cs typeface="Share Tech"/>
                <a:sym typeface="Share Tech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Share Tech"/>
              <a:buNone/>
              <a:defRPr b="1">
                <a:latin typeface="Share Tech"/>
                <a:ea typeface="Share Tech"/>
                <a:cs typeface="Share Tech"/>
                <a:sym typeface="Share Tech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Share Tech"/>
              <a:buNone/>
              <a:defRPr b="1">
                <a:latin typeface="Share Tech"/>
                <a:ea typeface="Share Tech"/>
                <a:cs typeface="Share Tech"/>
                <a:sym typeface="Share Tech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Share Tech"/>
              <a:buNone/>
              <a:defRPr b="1"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endParaRPr/>
          </a:p>
        </p:txBody>
      </p:sp>
      <p:sp>
        <p:nvSpPr>
          <p:cNvPr id="120" name="Google Shape;120;p14"/>
          <p:cNvSpPr txBox="1">
            <a:spLocks noGrp="1"/>
          </p:cNvSpPr>
          <p:nvPr>
            <p:ph type="subTitle" idx="6"/>
          </p:nvPr>
        </p:nvSpPr>
        <p:spPr>
          <a:xfrm>
            <a:off x="6162951" y="2993325"/>
            <a:ext cx="2265000" cy="9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21" name="Google Shape;121;p14"/>
          <p:cNvSpPr txBox="1">
            <a:spLocks noGrp="1"/>
          </p:cNvSpPr>
          <p:nvPr>
            <p:ph type="title" hasCustomPrompt="1"/>
          </p:nvPr>
        </p:nvSpPr>
        <p:spPr>
          <a:xfrm>
            <a:off x="1459750" y="1738050"/>
            <a:ext cx="7776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122" name="Google Shape;122;p14"/>
          <p:cNvSpPr txBox="1">
            <a:spLocks noGrp="1"/>
          </p:cNvSpPr>
          <p:nvPr>
            <p:ph type="title" idx="7" hasCustomPrompt="1"/>
          </p:nvPr>
        </p:nvSpPr>
        <p:spPr>
          <a:xfrm>
            <a:off x="4183200" y="1738050"/>
            <a:ext cx="7776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123" name="Google Shape;123;p14"/>
          <p:cNvSpPr txBox="1">
            <a:spLocks noGrp="1"/>
          </p:cNvSpPr>
          <p:nvPr>
            <p:ph type="title" idx="8" hasCustomPrompt="1"/>
          </p:nvPr>
        </p:nvSpPr>
        <p:spPr>
          <a:xfrm>
            <a:off x="6906650" y="1738050"/>
            <a:ext cx="7776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124" name="Google Shape;124;p14"/>
          <p:cNvSpPr txBox="1">
            <a:spLocks noGrp="1"/>
          </p:cNvSpPr>
          <p:nvPr>
            <p:ph type="title" idx="9"/>
          </p:nvPr>
        </p:nvSpPr>
        <p:spPr>
          <a:xfrm>
            <a:off x="720300" y="452325"/>
            <a:ext cx="71760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25" name="Google Shape;125;p14"/>
          <p:cNvGrpSpPr/>
          <p:nvPr/>
        </p:nvGrpSpPr>
        <p:grpSpPr>
          <a:xfrm rot="10800000" flipH="1">
            <a:off x="-9525" y="287794"/>
            <a:ext cx="2913450" cy="579363"/>
            <a:chOff x="267350" y="-205412"/>
            <a:chExt cx="2913450" cy="579363"/>
          </a:xfrm>
        </p:grpSpPr>
        <p:cxnSp>
          <p:nvCxnSpPr>
            <p:cNvPr id="126" name="Google Shape;126;p14"/>
            <p:cNvCxnSpPr/>
            <p:nvPr/>
          </p:nvCxnSpPr>
          <p:spPr>
            <a:xfrm>
              <a:off x="267350" y="-205412"/>
              <a:ext cx="575700" cy="5757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7" name="Google Shape;127;p14"/>
            <p:cNvCxnSpPr/>
            <p:nvPr/>
          </p:nvCxnSpPr>
          <p:spPr>
            <a:xfrm>
              <a:off x="839600" y="373950"/>
              <a:ext cx="23412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grpSp>
        <p:nvGrpSpPr>
          <p:cNvPr id="128" name="Google Shape;128;p14"/>
          <p:cNvGrpSpPr/>
          <p:nvPr/>
        </p:nvGrpSpPr>
        <p:grpSpPr>
          <a:xfrm flipH="1">
            <a:off x="6246375" y="4314419"/>
            <a:ext cx="2913450" cy="579363"/>
            <a:chOff x="267350" y="-205412"/>
            <a:chExt cx="2913450" cy="579363"/>
          </a:xfrm>
        </p:grpSpPr>
        <p:cxnSp>
          <p:nvCxnSpPr>
            <p:cNvPr id="129" name="Google Shape;129;p14"/>
            <p:cNvCxnSpPr/>
            <p:nvPr/>
          </p:nvCxnSpPr>
          <p:spPr>
            <a:xfrm>
              <a:off x="267350" y="-205412"/>
              <a:ext cx="575700" cy="5757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0" name="Google Shape;130;p14"/>
            <p:cNvCxnSpPr/>
            <p:nvPr/>
          </p:nvCxnSpPr>
          <p:spPr>
            <a:xfrm>
              <a:off x="839600" y="373950"/>
              <a:ext cx="23412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13_1_1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6"/>
          <p:cNvSpPr txBox="1">
            <a:spLocks noGrp="1"/>
          </p:cNvSpPr>
          <p:nvPr>
            <p:ph type="subTitle" idx="1"/>
          </p:nvPr>
        </p:nvSpPr>
        <p:spPr>
          <a:xfrm>
            <a:off x="1336174" y="1534213"/>
            <a:ext cx="2265000" cy="46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Share Tech"/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Share Tech"/>
              <a:buNone/>
              <a:defRPr b="1">
                <a:latin typeface="Share Tech"/>
                <a:ea typeface="Share Tech"/>
                <a:cs typeface="Share Tech"/>
                <a:sym typeface="Share Tech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Share Tech"/>
              <a:buNone/>
              <a:defRPr b="1">
                <a:latin typeface="Share Tech"/>
                <a:ea typeface="Share Tech"/>
                <a:cs typeface="Share Tech"/>
                <a:sym typeface="Share Tech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Share Tech"/>
              <a:buNone/>
              <a:defRPr b="1">
                <a:latin typeface="Share Tech"/>
                <a:ea typeface="Share Tech"/>
                <a:cs typeface="Share Tech"/>
                <a:sym typeface="Share Tech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Share Tech"/>
              <a:buNone/>
              <a:defRPr b="1">
                <a:latin typeface="Share Tech"/>
                <a:ea typeface="Share Tech"/>
                <a:cs typeface="Share Tech"/>
                <a:sym typeface="Share Tech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Share Tech"/>
              <a:buNone/>
              <a:defRPr b="1">
                <a:latin typeface="Share Tech"/>
                <a:ea typeface="Share Tech"/>
                <a:cs typeface="Share Tech"/>
                <a:sym typeface="Share Tech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Share Tech"/>
              <a:buNone/>
              <a:defRPr b="1">
                <a:latin typeface="Share Tech"/>
                <a:ea typeface="Share Tech"/>
                <a:cs typeface="Share Tech"/>
                <a:sym typeface="Share Tech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Share Tech"/>
              <a:buNone/>
              <a:defRPr b="1">
                <a:latin typeface="Share Tech"/>
                <a:ea typeface="Share Tech"/>
                <a:cs typeface="Share Tech"/>
                <a:sym typeface="Share Tech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Share Tech"/>
              <a:buNone/>
              <a:defRPr b="1"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endParaRPr/>
          </a:p>
        </p:txBody>
      </p:sp>
      <p:sp>
        <p:nvSpPr>
          <p:cNvPr id="143" name="Google Shape;143;p16"/>
          <p:cNvSpPr txBox="1">
            <a:spLocks noGrp="1"/>
          </p:cNvSpPr>
          <p:nvPr>
            <p:ph type="subTitle" idx="2"/>
          </p:nvPr>
        </p:nvSpPr>
        <p:spPr>
          <a:xfrm>
            <a:off x="1336188" y="1894390"/>
            <a:ext cx="2265000" cy="67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4" name="Google Shape;144;p16"/>
          <p:cNvSpPr txBox="1">
            <a:spLocks noGrp="1"/>
          </p:cNvSpPr>
          <p:nvPr>
            <p:ph type="title"/>
          </p:nvPr>
        </p:nvSpPr>
        <p:spPr>
          <a:xfrm>
            <a:off x="720300" y="452325"/>
            <a:ext cx="71760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16"/>
          <p:cNvSpPr txBox="1">
            <a:spLocks noGrp="1"/>
          </p:cNvSpPr>
          <p:nvPr>
            <p:ph type="subTitle" idx="3"/>
          </p:nvPr>
        </p:nvSpPr>
        <p:spPr>
          <a:xfrm>
            <a:off x="4693874" y="1534213"/>
            <a:ext cx="2265000" cy="46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Share Tech"/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Share Tech"/>
              <a:buNone/>
              <a:defRPr b="1">
                <a:latin typeface="Share Tech"/>
                <a:ea typeface="Share Tech"/>
                <a:cs typeface="Share Tech"/>
                <a:sym typeface="Share Tech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Share Tech"/>
              <a:buNone/>
              <a:defRPr b="1">
                <a:latin typeface="Share Tech"/>
                <a:ea typeface="Share Tech"/>
                <a:cs typeface="Share Tech"/>
                <a:sym typeface="Share Tech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Share Tech"/>
              <a:buNone/>
              <a:defRPr b="1">
                <a:latin typeface="Share Tech"/>
                <a:ea typeface="Share Tech"/>
                <a:cs typeface="Share Tech"/>
                <a:sym typeface="Share Tech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Share Tech"/>
              <a:buNone/>
              <a:defRPr b="1">
                <a:latin typeface="Share Tech"/>
                <a:ea typeface="Share Tech"/>
                <a:cs typeface="Share Tech"/>
                <a:sym typeface="Share Tech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Share Tech"/>
              <a:buNone/>
              <a:defRPr b="1">
                <a:latin typeface="Share Tech"/>
                <a:ea typeface="Share Tech"/>
                <a:cs typeface="Share Tech"/>
                <a:sym typeface="Share Tech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Share Tech"/>
              <a:buNone/>
              <a:defRPr b="1">
                <a:latin typeface="Share Tech"/>
                <a:ea typeface="Share Tech"/>
                <a:cs typeface="Share Tech"/>
                <a:sym typeface="Share Tech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Share Tech"/>
              <a:buNone/>
              <a:defRPr b="1">
                <a:latin typeface="Share Tech"/>
                <a:ea typeface="Share Tech"/>
                <a:cs typeface="Share Tech"/>
                <a:sym typeface="Share Tech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Share Tech"/>
              <a:buNone/>
              <a:defRPr b="1"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endParaRPr/>
          </a:p>
        </p:txBody>
      </p:sp>
      <p:sp>
        <p:nvSpPr>
          <p:cNvPr id="146" name="Google Shape;146;p16"/>
          <p:cNvSpPr txBox="1">
            <a:spLocks noGrp="1"/>
          </p:cNvSpPr>
          <p:nvPr>
            <p:ph type="subTitle" idx="4"/>
          </p:nvPr>
        </p:nvSpPr>
        <p:spPr>
          <a:xfrm>
            <a:off x="4693888" y="1894390"/>
            <a:ext cx="2265000" cy="67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7" name="Google Shape;147;p16"/>
          <p:cNvSpPr txBox="1">
            <a:spLocks noGrp="1"/>
          </p:cNvSpPr>
          <p:nvPr>
            <p:ph type="subTitle" idx="5"/>
          </p:nvPr>
        </p:nvSpPr>
        <p:spPr>
          <a:xfrm>
            <a:off x="1977638" y="3387513"/>
            <a:ext cx="2265000" cy="46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Share Tech"/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Share Tech"/>
              <a:buNone/>
              <a:defRPr b="1">
                <a:latin typeface="Share Tech"/>
                <a:ea typeface="Share Tech"/>
                <a:cs typeface="Share Tech"/>
                <a:sym typeface="Share Tech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Share Tech"/>
              <a:buNone/>
              <a:defRPr b="1">
                <a:latin typeface="Share Tech"/>
                <a:ea typeface="Share Tech"/>
                <a:cs typeface="Share Tech"/>
                <a:sym typeface="Share Tech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Share Tech"/>
              <a:buNone/>
              <a:defRPr b="1">
                <a:latin typeface="Share Tech"/>
                <a:ea typeface="Share Tech"/>
                <a:cs typeface="Share Tech"/>
                <a:sym typeface="Share Tech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Share Tech"/>
              <a:buNone/>
              <a:defRPr b="1">
                <a:latin typeface="Share Tech"/>
                <a:ea typeface="Share Tech"/>
                <a:cs typeface="Share Tech"/>
                <a:sym typeface="Share Tech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Share Tech"/>
              <a:buNone/>
              <a:defRPr b="1">
                <a:latin typeface="Share Tech"/>
                <a:ea typeface="Share Tech"/>
                <a:cs typeface="Share Tech"/>
                <a:sym typeface="Share Tech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Share Tech"/>
              <a:buNone/>
              <a:defRPr b="1">
                <a:latin typeface="Share Tech"/>
                <a:ea typeface="Share Tech"/>
                <a:cs typeface="Share Tech"/>
                <a:sym typeface="Share Tech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Share Tech"/>
              <a:buNone/>
              <a:defRPr b="1">
                <a:latin typeface="Share Tech"/>
                <a:ea typeface="Share Tech"/>
                <a:cs typeface="Share Tech"/>
                <a:sym typeface="Share Tech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Share Tech"/>
              <a:buNone/>
              <a:defRPr b="1"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endParaRPr/>
          </a:p>
        </p:txBody>
      </p:sp>
      <p:sp>
        <p:nvSpPr>
          <p:cNvPr id="148" name="Google Shape;148;p16"/>
          <p:cNvSpPr txBox="1">
            <a:spLocks noGrp="1"/>
          </p:cNvSpPr>
          <p:nvPr>
            <p:ph type="subTitle" idx="6"/>
          </p:nvPr>
        </p:nvSpPr>
        <p:spPr>
          <a:xfrm>
            <a:off x="1977638" y="3747690"/>
            <a:ext cx="2265000" cy="67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9" name="Google Shape;149;p16"/>
          <p:cNvSpPr txBox="1">
            <a:spLocks noGrp="1"/>
          </p:cNvSpPr>
          <p:nvPr>
            <p:ph type="subTitle" idx="7"/>
          </p:nvPr>
        </p:nvSpPr>
        <p:spPr>
          <a:xfrm>
            <a:off x="5335324" y="3387513"/>
            <a:ext cx="2265000" cy="46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Share Tech"/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Share Tech"/>
              <a:buNone/>
              <a:defRPr b="1">
                <a:latin typeface="Share Tech"/>
                <a:ea typeface="Share Tech"/>
                <a:cs typeface="Share Tech"/>
                <a:sym typeface="Share Tech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Share Tech"/>
              <a:buNone/>
              <a:defRPr b="1">
                <a:latin typeface="Share Tech"/>
                <a:ea typeface="Share Tech"/>
                <a:cs typeface="Share Tech"/>
                <a:sym typeface="Share Tech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Share Tech"/>
              <a:buNone/>
              <a:defRPr b="1">
                <a:latin typeface="Share Tech"/>
                <a:ea typeface="Share Tech"/>
                <a:cs typeface="Share Tech"/>
                <a:sym typeface="Share Tech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Share Tech"/>
              <a:buNone/>
              <a:defRPr b="1">
                <a:latin typeface="Share Tech"/>
                <a:ea typeface="Share Tech"/>
                <a:cs typeface="Share Tech"/>
                <a:sym typeface="Share Tech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Share Tech"/>
              <a:buNone/>
              <a:defRPr b="1">
                <a:latin typeface="Share Tech"/>
                <a:ea typeface="Share Tech"/>
                <a:cs typeface="Share Tech"/>
                <a:sym typeface="Share Tech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Share Tech"/>
              <a:buNone/>
              <a:defRPr b="1">
                <a:latin typeface="Share Tech"/>
                <a:ea typeface="Share Tech"/>
                <a:cs typeface="Share Tech"/>
                <a:sym typeface="Share Tech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Share Tech"/>
              <a:buNone/>
              <a:defRPr b="1">
                <a:latin typeface="Share Tech"/>
                <a:ea typeface="Share Tech"/>
                <a:cs typeface="Share Tech"/>
                <a:sym typeface="Share Tech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Share Tech"/>
              <a:buNone/>
              <a:defRPr b="1"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endParaRPr/>
          </a:p>
        </p:txBody>
      </p:sp>
      <p:sp>
        <p:nvSpPr>
          <p:cNvPr id="150" name="Google Shape;150;p16"/>
          <p:cNvSpPr txBox="1">
            <a:spLocks noGrp="1"/>
          </p:cNvSpPr>
          <p:nvPr>
            <p:ph type="subTitle" idx="8"/>
          </p:nvPr>
        </p:nvSpPr>
        <p:spPr>
          <a:xfrm>
            <a:off x="5335338" y="3747690"/>
            <a:ext cx="2265000" cy="67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51" name="Google Shape;151;p16"/>
          <p:cNvSpPr txBox="1">
            <a:spLocks noGrp="1"/>
          </p:cNvSpPr>
          <p:nvPr>
            <p:ph type="title" idx="9" hasCustomPrompt="1"/>
          </p:nvPr>
        </p:nvSpPr>
        <p:spPr>
          <a:xfrm>
            <a:off x="3305300" y="1216300"/>
            <a:ext cx="5271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152" name="Google Shape;152;p16"/>
          <p:cNvSpPr txBox="1">
            <a:spLocks noGrp="1"/>
          </p:cNvSpPr>
          <p:nvPr>
            <p:ph type="title" idx="13" hasCustomPrompt="1"/>
          </p:nvPr>
        </p:nvSpPr>
        <p:spPr>
          <a:xfrm>
            <a:off x="6663125" y="1216300"/>
            <a:ext cx="5271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153" name="Google Shape;153;p16"/>
          <p:cNvSpPr txBox="1">
            <a:spLocks noGrp="1"/>
          </p:cNvSpPr>
          <p:nvPr>
            <p:ph type="title" idx="14" hasCustomPrompt="1"/>
          </p:nvPr>
        </p:nvSpPr>
        <p:spPr>
          <a:xfrm>
            <a:off x="3946896" y="3069650"/>
            <a:ext cx="5271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154" name="Google Shape;154;p16"/>
          <p:cNvSpPr txBox="1">
            <a:spLocks noGrp="1"/>
          </p:cNvSpPr>
          <p:nvPr>
            <p:ph type="title" idx="15" hasCustomPrompt="1"/>
          </p:nvPr>
        </p:nvSpPr>
        <p:spPr>
          <a:xfrm>
            <a:off x="7304563" y="3069650"/>
            <a:ext cx="5271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155" name="Google Shape;155;p16"/>
          <p:cNvSpPr/>
          <p:nvPr/>
        </p:nvSpPr>
        <p:spPr>
          <a:xfrm>
            <a:off x="122081" y="3141950"/>
            <a:ext cx="4063800" cy="4063800"/>
          </a:xfrm>
          <a:prstGeom prst="ellipse">
            <a:avLst/>
          </a:prstGeom>
          <a:gradFill>
            <a:gsLst>
              <a:gs pos="0">
                <a:srgbClr val="05D8E7">
                  <a:alpha val="70980"/>
                </a:srgbClr>
              </a:gs>
              <a:gs pos="30000">
                <a:srgbClr val="05D8E7">
                  <a:alpha val="48235"/>
                </a:srgbClr>
              </a:gs>
              <a:gs pos="69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16"/>
          <p:cNvSpPr/>
          <p:nvPr/>
        </p:nvSpPr>
        <p:spPr>
          <a:xfrm>
            <a:off x="4958119" y="-2062250"/>
            <a:ext cx="4063800" cy="4063800"/>
          </a:xfrm>
          <a:prstGeom prst="ellipse">
            <a:avLst/>
          </a:prstGeom>
          <a:gradFill>
            <a:gsLst>
              <a:gs pos="0">
                <a:srgbClr val="05D8E7">
                  <a:alpha val="70980"/>
                </a:srgbClr>
              </a:gs>
              <a:gs pos="30000">
                <a:srgbClr val="05D8E7">
                  <a:alpha val="48235"/>
                </a:srgbClr>
              </a:gs>
              <a:gs pos="69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7" name="Google Shape;157;p16"/>
          <p:cNvGrpSpPr/>
          <p:nvPr/>
        </p:nvGrpSpPr>
        <p:grpSpPr>
          <a:xfrm rot="5400000">
            <a:off x="81690" y="3985075"/>
            <a:ext cx="987245" cy="256500"/>
            <a:chOff x="713275" y="4065425"/>
            <a:chExt cx="987245" cy="256500"/>
          </a:xfrm>
        </p:grpSpPr>
        <p:sp>
          <p:nvSpPr>
            <p:cNvPr id="158" name="Google Shape;158;p16"/>
            <p:cNvSpPr/>
            <p:nvPr/>
          </p:nvSpPr>
          <p:spPr>
            <a:xfrm>
              <a:off x="713275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16"/>
            <p:cNvSpPr/>
            <p:nvPr/>
          </p:nvSpPr>
          <p:spPr>
            <a:xfrm>
              <a:off x="1078648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16"/>
            <p:cNvSpPr/>
            <p:nvPr/>
          </p:nvSpPr>
          <p:spPr>
            <a:xfrm>
              <a:off x="1444020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1" name="Google Shape;161;p16"/>
          <p:cNvGrpSpPr/>
          <p:nvPr/>
        </p:nvGrpSpPr>
        <p:grpSpPr>
          <a:xfrm rot="5400000">
            <a:off x="8075065" y="904750"/>
            <a:ext cx="987245" cy="256500"/>
            <a:chOff x="713275" y="4065425"/>
            <a:chExt cx="987245" cy="256500"/>
          </a:xfrm>
        </p:grpSpPr>
        <p:sp>
          <p:nvSpPr>
            <p:cNvPr id="162" name="Google Shape;162;p16"/>
            <p:cNvSpPr/>
            <p:nvPr/>
          </p:nvSpPr>
          <p:spPr>
            <a:xfrm>
              <a:off x="713275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16"/>
            <p:cNvSpPr/>
            <p:nvPr/>
          </p:nvSpPr>
          <p:spPr>
            <a:xfrm>
              <a:off x="1078648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16"/>
            <p:cNvSpPr/>
            <p:nvPr/>
          </p:nvSpPr>
          <p:spPr>
            <a:xfrm>
              <a:off x="1444020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15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7"/>
          <p:cNvSpPr/>
          <p:nvPr/>
        </p:nvSpPr>
        <p:spPr>
          <a:xfrm>
            <a:off x="1712850" y="-3380875"/>
            <a:ext cx="5718300" cy="5718300"/>
          </a:xfrm>
          <a:prstGeom prst="ellipse">
            <a:avLst/>
          </a:prstGeom>
          <a:gradFill>
            <a:gsLst>
              <a:gs pos="0">
                <a:srgbClr val="FF296D">
                  <a:alpha val="67058"/>
                </a:srgbClr>
              </a:gs>
              <a:gs pos="30000">
                <a:srgbClr val="FF296D">
                  <a:alpha val="49411"/>
                </a:srgbClr>
              </a:gs>
              <a:gs pos="69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17"/>
          <p:cNvSpPr/>
          <p:nvPr/>
        </p:nvSpPr>
        <p:spPr>
          <a:xfrm>
            <a:off x="1712850" y="3078175"/>
            <a:ext cx="5718300" cy="5718300"/>
          </a:xfrm>
          <a:prstGeom prst="ellipse">
            <a:avLst/>
          </a:prstGeom>
          <a:gradFill>
            <a:gsLst>
              <a:gs pos="0">
                <a:srgbClr val="FF296D">
                  <a:alpha val="67058"/>
                </a:srgbClr>
              </a:gs>
              <a:gs pos="30000">
                <a:srgbClr val="FF296D">
                  <a:alpha val="49411"/>
                </a:srgbClr>
              </a:gs>
              <a:gs pos="69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17"/>
          <p:cNvSpPr txBox="1">
            <a:spLocks noGrp="1"/>
          </p:cNvSpPr>
          <p:nvPr>
            <p:ph type="title"/>
          </p:nvPr>
        </p:nvSpPr>
        <p:spPr>
          <a:xfrm>
            <a:off x="713400" y="445025"/>
            <a:ext cx="77172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17"/>
          <p:cNvSpPr txBox="1">
            <a:spLocks noGrp="1"/>
          </p:cNvSpPr>
          <p:nvPr>
            <p:ph type="subTitle" idx="1"/>
          </p:nvPr>
        </p:nvSpPr>
        <p:spPr>
          <a:xfrm>
            <a:off x="720300" y="1885125"/>
            <a:ext cx="2386800" cy="46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1pPr>
            <a:lvl2pPr lvl="1" algn="ctr" rtl="0">
              <a:spcBef>
                <a:spcPts val="1200"/>
              </a:spcBef>
              <a:spcAft>
                <a:spcPts val="0"/>
              </a:spcAft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2pPr>
            <a:lvl3pPr lvl="2" algn="ctr" rtl="0">
              <a:spcBef>
                <a:spcPts val="1200"/>
              </a:spcBef>
              <a:spcAft>
                <a:spcPts val="0"/>
              </a:spcAft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3pPr>
            <a:lvl4pPr lvl="3" algn="ctr" rtl="0">
              <a:spcBef>
                <a:spcPts val="1200"/>
              </a:spcBef>
              <a:spcAft>
                <a:spcPts val="0"/>
              </a:spcAft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4pPr>
            <a:lvl5pPr lvl="4" algn="ctr" rtl="0">
              <a:spcBef>
                <a:spcPts val="1200"/>
              </a:spcBef>
              <a:spcAft>
                <a:spcPts val="0"/>
              </a:spcAft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5pPr>
            <a:lvl6pPr lvl="5" algn="ctr" rtl="0">
              <a:spcBef>
                <a:spcPts val="1200"/>
              </a:spcBef>
              <a:spcAft>
                <a:spcPts val="0"/>
              </a:spcAft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6pPr>
            <a:lvl7pPr lvl="6" algn="ctr" rtl="0">
              <a:spcBef>
                <a:spcPts val="1200"/>
              </a:spcBef>
              <a:spcAft>
                <a:spcPts val="0"/>
              </a:spcAft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7pPr>
            <a:lvl8pPr lvl="7" algn="ctr" rtl="0">
              <a:spcBef>
                <a:spcPts val="1200"/>
              </a:spcBef>
              <a:spcAft>
                <a:spcPts val="0"/>
              </a:spcAft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8pPr>
            <a:lvl9pPr lvl="8" algn="ctr" rtl="0">
              <a:spcBef>
                <a:spcPts val="1200"/>
              </a:spcBef>
              <a:spcAft>
                <a:spcPts val="1200"/>
              </a:spcAft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endParaRPr/>
          </a:p>
        </p:txBody>
      </p:sp>
      <p:sp>
        <p:nvSpPr>
          <p:cNvPr id="170" name="Google Shape;170;p17"/>
          <p:cNvSpPr txBox="1">
            <a:spLocks noGrp="1"/>
          </p:cNvSpPr>
          <p:nvPr>
            <p:ph type="subTitle" idx="2"/>
          </p:nvPr>
        </p:nvSpPr>
        <p:spPr>
          <a:xfrm>
            <a:off x="720300" y="2183975"/>
            <a:ext cx="2385600" cy="67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 b="1"/>
            </a:lvl2pPr>
            <a:lvl3pPr lvl="2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 b="1"/>
            </a:lvl3pPr>
            <a:lvl4pPr lvl="3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 b="1"/>
            </a:lvl4pPr>
            <a:lvl5pPr lvl="4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 b="1"/>
            </a:lvl5pPr>
            <a:lvl6pPr lvl="5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 b="1"/>
            </a:lvl6pPr>
            <a:lvl7pPr lvl="6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 b="1"/>
            </a:lvl7pPr>
            <a:lvl8pPr lvl="7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 b="1"/>
            </a:lvl8pPr>
            <a:lvl9pPr lvl="8" algn="ctr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  <a:defRPr sz="1600" b="1"/>
            </a:lvl9pPr>
          </a:lstStyle>
          <a:p>
            <a:endParaRPr/>
          </a:p>
        </p:txBody>
      </p:sp>
      <p:sp>
        <p:nvSpPr>
          <p:cNvPr id="171" name="Google Shape;171;p17"/>
          <p:cNvSpPr txBox="1">
            <a:spLocks noGrp="1"/>
          </p:cNvSpPr>
          <p:nvPr>
            <p:ph type="subTitle" idx="3"/>
          </p:nvPr>
        </p:nvSpPr>
        <p:spPr>
          <a:xfrm>
            <a:off x="3255370" y="1885150"/>
            <a:ext cx="2386800" cy="46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1pPr>
            <a:lvl2pPr lvl="1" algn="ctr" rtl="0">
              <a:spcBef>
                <a:spcPts val="1200"/>
              </a:spcBef>
              <a:spcAft>
                <a:spcPts val="0"/>
              </a:spcAft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2pPr>
            <a:lvl3pPr lvl="2" algn="ctr" rtl="0">
              <a:spcBef>
                <a:spcPts val="1200"/>
              </a:spcBef>
              <a:spcAft>
                <a:spcPts val="0"/>
              </a:spcAft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3pPr>
            <a:lvl4pPr lvl="3" algn="ctr" rtl="0">
              <a:spcBef>
                <a:spcPts val="1200"/>
              </a:spcBef>
              <a:spcAft>
                <a:spcPts val="0"/>
              </a:spcAft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4pPr>
            <a:lvl5pPr lvl="4" algn="ctr" rtl="0">
              <a:spcBef>
                <a:spcPts val="1200"/>
              </a:spcBef>
              <a:spcAft>
                <a:spcPts val="0"/>
              </a:spcAft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5pPr>
            <a:lvl6pPr lvl="5" algn="ctr" rtl="0">
              <a:spcBef>
                <a:spcPts val="1200"/>
              </a:spcBef>
              <a:spcAft>
                <a:spcPts val="0"/>
              </a:spcAft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6pPr>
            <a:lvl7pPr lvl="6" algn="ctr" rtl="0">
              <a:spcBef>
                <a:spcPts val="1200"/>
              </a:spcBef>
              <a:spcAft>
                <a:spcPts val="0"/>
              </a:spcAft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7pPr>
            <a:lvl8pPr lvl="7" algn="ctr" rtl="0">
              <a:spcBef>
                <a:spcPts val="1200"/>
              </a:spcBef>
              <a:spcAft>
                <a:spcPts val="0"/>
              </a:spcAft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8pPr>
            <a:lvl9pPr lvl="8" algn="ctr" rtl="0">
              <a:spcBef>
                <a:spcPts val="1200"/>
              </a:spcBef>
              <a:spcAft>
                <a:spcPts val="1200"/>
              </a:spcAft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endParaRPr/>
          </a:p>
        </p:txBody>
      </p:sp>
      <p:sp>
        <p:nvSpPr>
          <p:cNvPr id="172" name="Google Shape;172;p17"/>
          <p:cNvSpPr txBox="1">
            <a:spLocks noGrp="1"/>
          </p:cNvSpPr>
          <p:nvPr>
            <p:ph type="subTitle" idx="4"/>
          </p:nvPr>
        </p:nvSpPr>
        <p:spPr>
          <a:xfrm>
            <a:off x="3257550" y="2183975"/>
            <a:ext cx="2384700" cy="67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 b="1"/>
            </a:lvl2pPr>
            <a:lvl3pPr lvl="2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 b="1"/>
            </a:lvl3pPr>
            <a:lvl4pPr lvl="3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 b="1"/>
            </a:lvl4pPr>
            <a:lvl5pPr lvl="4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 b="1"/>
            </a:lvl5pPr>
            <a:lvl6pPr lvl="5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 b="1"/>
            </a:lvl6pPr>
            <a:lvl7pPr lvl="6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 b="1"/>
            </a:lvl7pPr>
            <a:lvl8pPr lvl="7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 b="1"/>
            </a:lvl8pPr>
            <a:lvl9pPr lvl="8" algn="ctr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  <a:defRPr sz="1600" b="1"/>
            </a:lvl9pPr>
          </a:lstStyle>
          <a:p>
            <a:endParaRPr/>
          </a:p>
        </p:txBody>
      </p:sp>
      <p:sp>
        <p:nvSpPr>
          <p:cNvPr id="173" name="Google Shape;173;p17"/>
          <p:cNvSpPr txBox="1">
            <a:spLocks noGrp="1"/>
          </p:cNvSpPr>
          <p:nvPr>
            <p:ph type="subTitle" idx="5"/>
          </p:nvPr>
        </p:nvSpPr>
        <p:spPr>
          <a:xfrm>
            <a:off x="5790440" y="1875725"/>
            <a:ext cx="2386800" cy="46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1pPr>
            <a:lvl2pPr lvl="1" algn="ctr" rtl="0">
              <a:spcBef>
                <a:spcPts val="1200"/>
              </a:spcBef>
              <a:spcAft>
                <a:spcPts val="0"/>
              </a:spcAft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2pPr>
            <a:lvl3pPr lvl="2" algn="ctr" rtl="0">
              <a:spcBef>
                <a:spcPts val="1200"/>
              </a:spcBef>
              <a:spcAft>
                <a:spcPts val="0"/>
              </a:spcAft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3pPr>
            <a:lvl4pPr lvl="3" algn="ctr" rtl="0">
              <a:spcBef>
                <a:spcPts val="1200"/>
              </a:spcBef>
              <a:spcAft>
                <a:spcPts val="0"/>
              </a:spcAft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4pPr>
            <a:lvl5pPr lvl="4" algn="ctr" rtl="0">
              <a:spcBef>
                <a:spcPts val="1200"/>
              </a:spcBef>
              <a:spcAft>
                <a:spcPts val="0"/>
              </a:spcAft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5pPr>
            <a:lvl6pPr lvl="5" algn="ctr" rtl="0">
              <a:spcBef>
                <a:spcPts val="1200"/>
              </a:spcBef>
              <a:spcAft>
                <a:spcPts val="0"/>
              </a:spcAft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6pPr>
            <a:lvl7pPr lvl="6" algn="ctr" rtl="0">
              <a:spcBef>
                <a:spcPts val="1200"/>
              </a:spcBef>
              <a:spcAft>
                <a:spcPts val="0"/>
              </a:spcAft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7pPr>
            <a:lvl8pPr lvl="7" algn="ctr" rtl="0">
              <a:spcBef>
                <a:spcPts val="1200"/>
              </a:spcBef>
              <a:spcAft>
                <a:spcPts val="0"/>
              </a:spcAft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8pPr>
            <a:lvl9pPr lvl="8" algn="ctr" rtl="0">
              <a:spcBef>
                <a:spcPts val="1200"/>
              </a:spcBef>
              <a:spcAft>
                <a:spcPts val="1200"/>
              </a:spcAft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endParaRPr/>
          </a:p>
        </p:txBody>
      </p:sp>
      <p:sp>
        <p:nvSpPr>
          <p:cNvPr id="174" name="Google Shape;174;p17"/>
          <p:cNvSpPr txBox="1">
            <a:spLocks noGrp="1"/>
          </p:cNvSpPr>
          <p:nvPr>
            <p:ph type="subTitle" idx="6"/>
          </p:nvPr>
        </p:nvSpPr>
        <p:spPr>
          <a:xfrm>
            <a:off x="5792551" y="2190450"/>
            <a:ext cx="2384700" cy="67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 b="1"/>
            </a:lvl2pPr>
            <a:lvl3pPr lvl="2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 b="1"/>
            </a:lvl3pPr>
            <a:lvl4pPr lvl="3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 b="1"/>
            </a:lvl4pPr>
            <a:lvl5pPr lvl="4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 b="1"/>
            </a:lvl5pPr>
            <a:lvl6pPr lvl="5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 b="1"/>
            </a:lvl6pPr>
            <a:lvl7pPr lvl="6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 b="1"/>
            </a:lvl7pPr>
            <a:lvl8pPr lvl="7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 b="1"/>
            </a:lvl8pPr>
            <a:lvl9pPr lvl="8" algn="ctr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  <a:defRPr sz="1600" b="1"/>
            </a:lvl9pPr>
          </a:lstStyle>
          <a:p>
            <a:endParaRPr/>
          </a:p>
        </p:txBody>
      </p:sp>
      <p:sp>
        <p:nvSpPr>
          <p:cNvPr id="175" name="Google Shape;175;p17"/>
          <p:cNvSpPr txBox="1">
            <a:spLocks noGrp="1"/>
          </p:cNvSpPr>
          <p:nvPr>
            <p:ph type="subTitle" idx="7"/>
          </p:nvPr>
        </p:nvSpPr>
        <p:spPr>
          <a:xfrm>
            <a:off x="721421" y="3664251"/>
            <a:ext cx="2386800" cy="46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1pPr>
            <a:lvl2pPr lvl="1" algn="ctr" rtl="0">
              <a:spcBef>
                <a:spcPts val="1200"/>
              </a:spcBef>
              <a:spcAft>
                <a:spcPts val="0"/>
              </a:spcAft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2pPr>
            <a:lvl3pPr lvl="2" algn="ctr" rtl="0">
              <a:spcBef>
                <a:spcPts val="1200"/>
              </a:spcBef>
              <a:spcAft>
                <a:spcPts val="0"/>
              </a:spcAft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3pPr>
            <a:lvl4pPr lvl="3" algn="ctr" rtl="0">
              <a:spcBef>
                <a:spcPts val="1200"/>
              </a:spcBef>
              <a:spcAft>
                <a:spcPts val="0"/>
              </a:spcAft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4pPr>
            <a:lvl5pPr lvl="4" algn="ctr" rtl="0">
              <a:spcBef>
                <a:spcPts val="1200"/>
              </a:spcBef>
              <a:spcAft>
                <a:spcPts val="0"/>
              </a:spcAft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5pPr>
            <a:lvl6pPr lvl="5" algn="ctr" rtl="0">
              <a:spcBef>
                <a:spcPts val="1200"/>
              </a:spcBef>
              <a:spcAft>
                <a:spcPts val="0"/>
              </a:spcAft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6pPr>
            <a:lvl7pPr lvl="6" algn="ctr" rtl="0">
              <a:spcBef>
                <a:spcPts val="1200"/>
              </a:spcBef>
              <a:spcAft>
                <a:spcPts val="0"/>
              </a:spcAft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7pPr>
            <a:lvl8pPr lvl="7" algn="ctr" rtl="0">
              <a:spcBef>
                <a:spcPts val="1200"/>
              </a:spcBef>
              <a:spcAft>
                <a:spcPts val="0"/>
              </a:spcAft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8pPr>
            <a:lvl9pPr lvl="8" algn="ctr" rtl="0">
              <a:spcBef>
                <a:spcPts val="1200"/>
              </a:spcBef>
              <a:spcAft>
                <a:spcPts val="1200"/>
              </a:spcAft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endParaRPr/>
          </a:p>
        </p:txBody>
      </p:sp>
      <p:sp>
        <p:nvSpPr>
          <p:cNvPr id="176" name="Google Shape;176;p17"/>
          <p:cNvSpPr txBox="1">
            <a:spLocks noGrp="1"/>
          </p:cNvSpPr>
          <p:nvPr>
            <p:ph type="subTitle" idx="8"/>
          </p:nvPr>
        </p:nvSpPr>
        <p:spPr>
          <a:xfrm>
            <a:off x="721422" y="3978978"/>
            <a:ext cx="2385600" cy="67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 b="1"/>
            </a:lvl2pPr>
            <a:lvl3pPr lvl="2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 b="1"/>
            </a:lvl3pPr>
            <a:lvl4pPr lvl="3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 b="1"/>
            </a:lvl4pPr>
            <a:lvl5pPr lvl="4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 b="1"/>
            </a:lvl5pPr>
            <a:lvl6pPr lvl="5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 b="1"/>
            </a:lvl6pPr>
            <a:lvl7pPr lvl="6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 b="1"/>
            </a:lvl7pPr>
            <a:lvl8pPr lvl="7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 b="1"/>
            </a:lvl8pPr>
            <a:lvl9pPr lvl="8" algn="ctr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  <a:defRPr sz="1600" b="1"/>
            </a:lvl9pPr>
          </a:lstStyle>
          <a:p>
            <a:endParaRPr/>
          </a:p>
        </p:txBody>
      </p:sp>
      <p:sp>
        <p:nvSpPr>
          <p:cNvPr id="177" name="Google Shape;177;p17"/>
          <p:cNvSpPr txBox="1">
            <a:spLocks noGrp="1"/>
          </p:cNvSpPr>
          <p:nvPr>
            <p:ph type="subTitle" idx="9"/>
          </p:nvPr>
        </p:nvSpPr>
        <p:spPr>
          <a:xfrm>
            <a:off x="3255370" y="3673675"/>
            <a:ext cx="2387700" cy="46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1pPr>
            <a:lvl2pPr lvl="1" algn="ctr" rtl="0">
              <a:spcBef>
                <a:spcPts val="1200"/>
              </a:spcBef>
              <a:spcAft>
                <a:spcPts val="0"/>
              </a:spcAft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2pPr>
            <a:lvl3pPr lvl="2" algn="ctr" rtl="0">
              <a:spcBef>
                <a:spcPts val="1200"/>
              </a:spcBef>
              <a:spcAft>
                <a:spcPts val="0"/>
              </a:spcAft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3pPr>
            <a:lvl4pPr lvl="3" algn="ctr" rtl="0">
              <a:spcBef>
                <a:spcPts val="1200"/>
              </a:spcBef>
              <a:spcAft>
                <a:spcPts val="0"/>
              </a:spcAft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4pPr>
            <a:lvl5pPr lvl="4" algn="ctr" rtl="0">
              <a:spcBef>
                <a:spcPts val="1200"/>
              </a:spcBef>
              <a:spcAft>
                <a:spcPts val="0"/>
              </a:spcAft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5pPr>
            <a:lvl6pPr lvl="5" algn="ctr" rtl="0">
              <a:spcBef>
                <a:spcPts val="1200"/>
              </a:spcBef>
              <a:spcAft>
                <a:spcPts val="0"/>
              </a:spcAft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6pPr>
            <a:lvl7pPr lvl="6" algn="ctr" rtl="0">
              <a:spcBef>
                <a:spcPts val="1200"/>
              </a:spcBef>
              <a:spcAft>
                <a:spcPts val="0"/>
              </a:spcAft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7pPr>
            <a:lvl8pPr lvl="7" algn="ctr" rtl="0">
              <a:spcBef>
                <a:spcPts val="1200"/>
              </a:spcBef>
              <a:spcAft>
                <a:spcPts val="0"/>
              </a:spcAft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8pPr>
            <a:lvl9pPr lvl="8" algn="ctr" rtl="0">
              <a:spcBef>
                <a:spcPts val="1200"/>
              </a:spcBef>
              <a:spcAft>
                <a:spcPts val="1200"/>
              </a:spcAft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endParaRPr/>
          </a:p>
        </p:txBody>
      </p:sp>
      <p:sp>
        <p:nvSpPr>
          <p:cNvPr id="178" name="Google Shape;178;p17"/>
          <p:cNvSpPr txBox="1">
            <a:spLocks noGrp="1"/>
          </p:cNvSpPr>
          <p:nvPr>
            <p:ph type="subTitle" idx="13"/>
          </p:nvPr>
        </p:nvSpPr>
        <p:spPr>
          <a:xfrm>
            <a:off x="3256575" y="3972499"/>
            <a:ext cx="2385600" cy="67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 b="1"/>
            </a:lvl2pPr>
            <a:lvl3pPr lvl="2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 b="1"/>
            </a:lvl3pPr>
            <a:lvl4pPr lvl="3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 b="1"/>
            </a:lvl4pPr>
            <a:lvl5pPr lvl="4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 b="1"/>
            </a:lvl5pPr>
            <a:lvl6pPr lvl="5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 b="1"/>
            </a:lvl6pPr>
            <a:lvl7pPr lvl="6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 b="1"/>
            </a:lvl7pPr>
            <a:lvl8pPr lvl="7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 b="1"/>
            </a:lvl8pPr>
            <a:lvl9pPr lvl="8" algn="ctr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  <a:defRPr sz="1600" b="1"/>
            </a:lvl9pPr>
          </a:lstStyle>
          <a:p>
            <a:endParaRPr/>
          </a:p>
        </p:txBody>
      </p:sp>
      <p:sp>
        <p:nvSpPr>
          <p:cNvPr id="179" name="Google Shape;179;p17"/>
          <p:cNvSpPr txBox="1">
            <a:spLocks noGrp="1"/>
          </p:cNvSpPr>
          <p:nvPr>
            <p:ph type="subTitle" idx="14"/>
          </p:nvPr>
        </p:nvSpPr>
        <p:spPr>
          <a:xfrm>
            <a:off x="5790440" y="3665250"/>
            <a:ext cx="2386800" cy="46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1pPr>
            <a:lvl2pPr lvl="1" algn="ctr" rtl="0">
              <a:spcBef>
                <a:spcPts val="1200"/>
              </a:spcBef>
              <a:spcAft>
                <a:spcPts val="0"/>
              </a:spcAft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2pPr>
            <a:lvl3pPr lvl="2" algn="ctr" rtl="0">
              <a:spcBef>
                <a:spcPts val="1200"/>
              </a:spcBef>
              <a:spcAft>
                <a:spcPts val="0"/>
              </a:spcAft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3pPr>
            <a:lvl4pPr lvl="3" algn="ctr" rtl="0">
              <a:spcBef>
                <a:spcPts val="1200"/>
              </a:spcBef>
              <a:spcAft>
                <a:spcPts val="0"/>
              </a:spcAft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4pPr>
            <a:lvl5pPr lvl="4" algn="ctr" rtl="0">
              <a:spcBef>
                <a:spcPts val="1200"/>
              </a:spcBef>
              <a:spcAft>
                <a:spcPts val="0"/>
              </a:spcAft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5pPr>
            <a:lvl6pPr lvl="5" algn="ctr" rtl="0">
              <a:spcBef>
                <a:spcPts val="1200"/>
              </a:spcBef>
              <a:spcAft>
                <a:spcPts val="0"/>
              </a:spcAft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6pPr>
            <a:lvl7pPr lvl="6" algn="ctr" rtl="0">
              <a:spcBef>
                <a:spcPts val="1200"/>
              </a:spcBef>
              <a:spcAft>
                <a:spcPts val="0"/>
              </a:spcAft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7pPr>
            <a:lvl8pPr lvl="7" algn="ctr" rtl="0">
              <a:spcBef>
                <a:spcPts val="1200"/>
              </a:spcBef>
              <a:spcAft>
                <a:spcPts val="0"/>
              </a:spcAft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8pPr>
            <a:lvl9pPr lvl="8" algn="ctr" rtl="0">
              <a:spcBef>
                <a:spcPts val="1200"/>
              </a:spcBef>
              <a:spcAft>
                <a:spcPts val="1200"/>
              </a:spcAft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endParaRPr/>
          </a:p>
        </p:txBody>
      </p:sp>
      <p:sp>
        <p:nvSpPr>
          <p:cNvPr id="180" name="Google Shape;180;p17"/>
          <p:cNvSpPr txBox="1">
            <a:spLocks noGrp="1"/>
          </p:cNvSpPr>
          <p:nvPr>
            <p:ph type="subTitle" idx="15"/>
          </p:nvPr>
        </p:nvSpPr>
        <p:spPr>
          <a:xfrm>
            <a:off x="5792551" y="3978975"/>
            <a:ext cx="2384700" cy="67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 b="1"/>
            </a:lvl2pPr>
            <a:lvl3pPr lvl="2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 b="1"/>
            </a:lvl3pPr>
            <a:lvl4pPr lvl="3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 b="1"/>
            </a:lvl4pPr>
            <a:lvl5pPr lvl="4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 b="1"/>
            </a:lvl5pPr>
            <a:lvl6pPr lvl="5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 b="1"/>
            </a:lvl6pPr>
            <a:lvl7pPr lvl="6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 b="1"/>
            </a:lvl7pPr>
            <a:lvl8pPr lvl="7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 b="1"/>
            </a:lvl8pPr>
            <a:lvl9pPr lvl="8" algn="ctr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  <a:defRPr sz="1600" b="1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14_1_1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0"/>
          <p:cNvSpPr/>
          <p:nvPr/>
        </p:nvSpPr>
        <p:spPr>
          <a:xfrm>
            <a:off x="2467950" y="1403350"/>
            <a:ext cx="3605100" cy="3605100"/>
          </a:xfrm>
          <a:prstGeom prst="ellipse">
            <a:avLst/>
          </a:prstGeom>
          <a:gradFill>
            <a:gsLst>
              <a:gs pos="0">
                <a:srgbClr val="05D8E7">
                  <a:alpha val="70980"/>
                </a:srgbClr>
              </a:gs>
              <a:gs pos="30000">
                <a:srgbClr val="05D8E7">
                  <a:alpha val="48235"/>
                </a:srgbClr>
              </a:gs>
              <a:gs pos="69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20"/>
          <p:cNvSpPr/>
          <p:nvPr/>
        </p:nvSpPr>
        <p:spPr>
          <a:xfrm>
            <a:off x="6004575" y="-953125"/>
            <a:ext cx="5718300" cy="5718300"/>
          </a:xfrm>
          <a:prstGeom prst="ellipse">
            <a:avLst/>
          </a:prstGeom>
          <a:gradFill>
            <a:gsLst>
              <a:gs pos="0">
                <a:srgbClr val="FF296D">
                  <a:alpha val="67058"/>
                </a:srgbClr>
              </a:gs>
              <a:gs pos="30000">
                <a:srgbClr val="FF296D">
                  <a:alpha val="49411"/>
                </a:srgbClr>
              </a:gs>
              <a:gs pos="69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20"/>
          <p:cNvSpPr txBox="1">
            <a:spLocks noGrp="1"/>
          </p:cNvSpPr>
          <p:nvPr>
            <p:ph type="title"/>
          </p:nvPr>
        </p:nvSpPr>
        <p:spPr>
          <a:xfrm>
            <a:off x="5727450" y="2469075"/>
            <a:ext cx="2694300" cy="61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97" name="Google Shape;197;p20"/>
          <p:cNvSpPr txBox="1">
            <a:spLocks noGrp="1"/>
          </p:cNvSpPr>
          <p:nvPr>
            <p:ph type="subTitle" idx="1"/>
          </p:nvPr>
        </p:nvSpPr>
        <p:spPr>
          <a:xfrm>
            <a:off x="5727451" y="3513212"/>
            <a:ext cx="2694300" cy="9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 b="1"/>
            </a:lvl2pPr>
            <a:lvl3pPr lvl="2" algn="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 b="1"/>
            </a:lvl3pPr>
            <a:lvl4pPr lvl="3" algn="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 b="1"/>
            </a:lvl4pPr>
            <a:lvl5pPr lvl="4" algn="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 b="1"/>
            </a:lvl5pPr>
            <a:lvl6pPr lvl="5" algn="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 b="1"/>
            </a:lvl6pPr>
            <a:lvl7pPr lvl="6" algn="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 b="1"/>
            </a:lvl7pPr>
            <a:lvl8pPr lvl="7" algn="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 b="1"/>
            </a:lvl8pPr>
            <a:lvl9pPr lvl="8" algn="r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  <a:defRPr sz="1600" b="1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7"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7"/>
          <p:cNvSpPr/>
          <p:nvPr/>
        </p:nvSpPr>
        <p:spPr>
          <a:xfrm>
            <a:off x="1712850" y="-3641150"/>
            <a:ext cx="5718300" cy="5718300"/>
          </a:xfrm>
          <a:prstGeom prst="ellipse">
            <a:avLst/>
          </a:prstGeom>
          <a:gradFill>
            <a:gsLst>
              <a:gs pos="0">
                <a:srgbClr val="FF296D">
                  <a:alpha val="67058"/>
                </a:srgbClr>
              </a:gs>
              <a:gs pos="30000">
                <a:srgbClr val="FF296D">
                  <a:alpha val="49411"/>
                </a:srgbClr>
              </a:gs>
              <a:gs pos="69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8"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8"/>
          <p:cNvSpPr/>
          <p:nvPr/>
        </p:nvSpPr>
        <p:spPr>
          <a:xfrm>
            <a:off x="5445675" y="1656175"/>
            <a:ext cx="5718300" cy="5718300"/>
          </a:xfrm>
          <a:prstGeom prst="ellipse">
            <a:avLst/>
          </a:prstGeom>
          <a:gradFill>
            <a:gsLst>
              <a:gs pos="0">
                <a:srgbClr val="FF296D">
                  <a:alpha val="67058"/>
                </a:srgbClr>
              </a:gs>
              <a:gs pos="30000">
                <a:srgbClr val="FF296D">
                  <a:alpha val="49411"/>
                </a:srgbClr>
              </a:gs>
              <a:gs pos="69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28"/>
          <p:cNvSpPr/>
          <p:nvPr/>
        </p:nvSpPr>
        <p:spPr>
          <a:xfrm>
            <a:off x="-2345775" y="-2363375"/>
            <a:ext cx="5718300" cy="5718300"/>
          </a:xfrm>
          <a:prstGeom prst="ellipse">
            <a:avLst/>
          </a:prstGeom>
          <a:gradFill>
            <a:gsLst>
              <a:gs pos="0">
                <a:srgbClr val="FF296D">
                  <a:alpha val="67058"/>
                </a:srgbClr>
              </a:gs>
              <a:gs pos="30000">
                <a:srgbClr val="FF296D">
                  <a:alpha val="49411"/>
                </a:srgbClr>
              </a:gs>
              <a:gs pos="69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2" name="Google Shape;262;p28"/>
          <p:cNvGrpSpPr/>
          <p:nvPr/>
        </p:nvGrpSpPr>
        <p:grpSpPr>
          <a:xfrm rot="10800000" flipH="1">
            <a:off x="-28950" y="4604104"/>
            <a:ext cx="6791775" cy="567596"/>
            <a:chOff x="279125" y="-193646"/>
            <a:chExt cx="6791775" cy="567596"/>
          </a:xfrm>
        </p:grpSpPr>
        <p:cxnSp>
          <p:nvCxnSpPr>
            <p:cNvPr id="263" name="Google Shape;263;p28"/>
            <p:cNvCxnSpPr/>
            <p:nvPr/>
          </p:nvCxnSpPr>
          <p:spPr>
            <a:xfrm>
              <a:off x="279125" y="-193646"/>
              <a:ext cx="564000" cy="5640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4" name="Google Shape;264;p28"/>
            <p:cNvCxnSpPr/>
            <p:nvPr/>
          </p:nvCxnSpPr>
          <p:spPr>
            <a:xfrm>
              <a:off x="839600" y="373950"/>
              <a:ext cx="6231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grpSp>
        <p:nvGrpSpPr>
          <p:cNvPr id="265" name="Google Shape;265;p28"/>
          <p:cNvGrpSpPr/>
          <p:nvPr/>
        </p:nvGrpSpPr>
        <p:grpSpPr>
          <a:xfrm flipH="1">
            <a:off x="2361825" y="-14671"/>
            <a:ext cx="6791775" cy="567596"/>
            <a:chOff x="279125" y="-193646"/>
            <a:chExt cx="6791775" cy="567596"/>
          </a:xfrm>
        </p:grpSpPr>
        <p:cxnSp>
          <p:nvCxnSpPr>
            <p:cNvPr id="266" name="Google Shape;266;p28"/>
            <p:cNvCxnSpPr/>
            <p:nvPr/>
          </p:nvCxnSpPr>
          <p:spPr>
            <a:xfrm>
              <a:off x="279125" y="-193646"/>
              <a:ext cx="564000" cy="5640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7" name="Google Shape;267;p28"/>
            <p:cNvCxnSpPr/>
            <p:nvPr/>
          </p:nvCxnSpPr>
          <p:spPr>
            <a:xfrm>
              <a:off x="839600" y="373950"/>
              <a:ext cx="6231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grpSp>
        <p:nvGrpSpPr>
          <p:cNvPr id="268" name="Google Shape;268;p28"/>
          <p:cNvGrpSpPr/>
          <p:nvPr/>
        </p:nvGrpSpPr>
        <p:grpSpPr>
          <a:xfrm rot="5400000">
            <a:off x="8131265" y="1121612"/>
            <a:ext cx="987245" cy="256500"/>
            <a:chOff x="713275" y="4065425"/>
            <a:chExt cx="987245" cy="256500"/>
          </a:xfrm>
        </p:grpSpPr>
        <p:sp>
          <p:nvSpPr>
            <p:cNvPr id="269" name="Google Shape;269;p28"/>
            <p:cNvSpPr/>
            <p:nvPr/>
          </p:nvSpPr>
          <p:spPr>
            <a:xfrm>
              <a:off x="713275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28"/>
            <p:cNvSpPr/>
            <p:nvPr/>
          </p:nvSpPr>
          <p:spPr>
            <a:xfrm>
              <a:off x="1078648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28"/>
            <p:cNvSpPr/>
            <p:nvPr/>
          </p:nvSpPr>
          <p:spPr>
            <a:xfrm>
              <a:off x="1444020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2" name="Google Shape;272;p28"/>
          <p:cNvGrpSpPr/>
          <p:nvPr/>
        </p:nvGrpSpPr>
        <p:grpSpPr>
          <a:xfrm rot="5400000">
            <a:off x="25490" y="3765388"/>
            <a:ext cx="987245" cy="256500"/>
            <a:chOff x="713275" y="4065425"/>
            <a:chExt cx="987245" cy="256500"/>
          </a:xfrm>
        </p:grpSpPr>
        <p:sp>
          <p:nvSpPr>
            <p:cNvPr id="273" name="Google Shape;273;p28"/>
            <p:cNvSpPr/>
            <p:nvPr/>
          </p:nvSpPr>
          <p:spPr>
            <a:xfrm>
              <a:off x="713275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28"/>
            <p:cNvSpPr/>
            <p:nvPr/>
          </p:nvSpPr>
          <p:spPr>
            <a:xfrm>
              <a:off x="1078648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28"/>
            <p:cNvSpPr/>
            <p:nvPr/>
          </p:nvSpPr>
          <p:spPr>
            <a:xfrm>
              <a:off x="1444020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/>
        </p:nvSpPr>
        <p:spPr>
          <a:xfrm>
            <a:off x="-1542450" y="3501600"/>
            <a:ext cx="3161100" cy="3161100"/>
          </a:xfrm>
          <a:prstGeom prst="ellipse">
            <a:avLst/>
          </a:prstGeom>
          <a:gradFill>
            <a:gsLst>
              <a:gs pos="0">
                <a:srgbClr val="FF296D">
                  <a:alpha val="67058"/>
                </a:srgbClr>
              </a:gs>
              <a:gs pos="30000">
                <a:srgbClr val="FF296D">
                  <a:alpha val="49411"/>
                </a:srgbClr>
              </a:gs>
              <a:gs pos="69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hasCustomPrompt="1"/>
          </p:nvPr>
        </p:nvSpPr>
        <p:spPr>
          <a:xfrm>
            <a:off x="1234935" y="1602638"/>
            <a:ext cx="1234500" cy="110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713401" y="3936588"/>
            <a:ext cx="2420100" cy="66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2"/>
          </p:nvPr>
        </p:nvSpPr>
        <p:spPr>
          <a:xfrm>
            <a:off x="713400" y="2848038"/>
            <a:ext cx="4492200" cy="80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grpSp>
        <p:nvGrpSpPr>
          <p:cNvPr id="18" name="Google Shape;18;p3"/>
          <p:cNvGrpSpPr/>
          <p:nvPr/>
        </p:nvGrpSpPr>
        <p:grpSpPr>
          <a:xfrm>
            <a:off x="476375" y="464863"/>
            <a:ext cx="987245" cy="256500"/>
            <a:chOff x="713275" y="4065425"/>
            <a:chExt cx="987245" cy="256500"/>
          </a:xfrm>
        </p:grpSpPr>
        <p:sp>
          <p:nvSpPr>
            <p:cNvPr id="19" name="Google Shape;19;p3"/>
            <p:cNvSpPr/>
            <p:nvPr/>
          </p:nvSpPr>
          <p:spPr>
            <a:xfrm>
              <a:off x="713275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>
              <a:off x="1078648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>
              <a:off x="1444020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/>
          <p:nvPr/>
        </p:nvSpPr>
        <p:spPr>
          <a:xfrm>
            <a:off x="-1516225" y="-1404550"/>
            <a:ext cx="3068700" cy="3068700"/>
          </a:xfrm>
          <a:prstGeom prst="ellipse">
            <a:avLst/>
          </a:prstGeom>
          <a:gradFill>
            <a:gsLst>
              <a:gs pos="0">
                <a:srgbClr val="FF296D">
                  <a:alpha val="67058"/>
                </a:srgbClr>
              </a:gs>
              <a:gs pos="30000">
                <a:srgbClr val="FF296D">
                  <a:alpha val="49411"/>
                </a:srgbClr>
              </a:gs>
              <a:gs pos="69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5"/>
          <p:cNvSpPr/>
          <p:nvPr/>
        </p:nvSpPr>
        <p:spPr>
          <a:xfrm>
            <a:off x="5951800" y="2122425"/>
            <a:ext cx="5718300" cy="5718300"/>
          </a:xfrm>
          <a:prstGeom prst="ellipse">
            <a:avLst/>
          </a:prstGeom>
          <a:gradFill>
            <a:gsLst>
              <a:gs pos="0">
                <a:srgbClr val="FF296D">
                  <a:alpha val="67058"/>
                </a:srgbClr>
              </a:gs>
              <a:gs pos="30000">
                <a:srgbClr val="FF296D">
                  <a:alpha val="49411"/>
                </a:srgbClr>
              </a:gs>
              <a:gs pos="69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title"/>
          </p:nvPr>
        </p:nvSpPr>
        <p:spPr>
          <a:xfrm>
            <a:off x="713400" y="445025"/>
            <a:ext cx="7717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subTitle" idx="1"/>
          </p:nvPr>
        </p:nvSpPr>
        <p:spPr>
          <a:xfrm>
            <a:off x="2077786" y="3576700"/>
            <a:ext cx="2265000" cy="46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Share Tech"/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Share Tech"/>
              <a:buNone/>
              <a:defRPr b="1">
                <a:latin typeface="Share Tech"/>
                <a:ea typeface="Share Tech"/>
                <a:cs typeface="Share Tech"/>
                <a:sym typeface="Share Tech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Share Tech"/>
              <a:buNone/>
              <a:defRPr b="1">
                <a:latin typeface="Share Tech"/>
                <a:ea typeface="Share Tech"/>
                <a:cs typeface="Share Tech"/>
                <a:sym typeface="Share Tech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Share Tech"/>
              <a:buNone/>
              <a:defRPr b="1">
                <a:latin typeface="Share Tech"/>
                <a:ea typeface="Share Tech"/>
                <a:cs typeface="Share Tech"/>
                <a:sym typeface="Share Tech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Share Tech"/>
              <a:buNone/>
              <a:defRPr b="1">
                <a:latin typeface="Share Tech"/>
                <a:ea typeface="Share Tech"/>
                <a:cs typeface="Share Tech"/>
                <a:sym typeface="Share Tech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Share Tech"/>
              <a:buNone/>
              <a:defRPr b="1">
                <a:latin typeface="Share Tech"/>
                <a:ea typeface="Share Tech"/>
                <a:cs typeface="Share Tech"/>
                <a:sym typeface="Share Tech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Share Tech"/>
              <a:buNone/>
              <a:defRPr b="1">
                <a:latin typeface="Share Tech"/>
                <a:ea typeface="Share Tech"/>
                <a:cs typeface="Share Tech"/>
                <a:sym typeface="Share Tech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Share Tech"/>
              <a:buNone/>
              <a:defRPr b="1">
                <a:latin typeface="Share Tech"/>
                <a:ea typeface="Share Tech"/>
                <a:cs typeface="Share Tech"/>
                <a:sym typeface="Share Tech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Share Tech"/>
              <a:buNone/>
              <a:defRPr b="1"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ubTitle" idx="2"/>
          </p:nvPr>
        </p:nvSpPr>
        <p:spPr>
          <a:xfrm>
            <a:off x="2077800" y="3927000"/>
            <a:ext cx="2265000" cy="67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subTitle" idx="3"/>
          </p:nvPr>
        </p:nvSpPr>
        <p:spPr>
          <a:xfrm>
            <a:off x="4801224" y="3576700"/>
            <a:ext cx="2265000" cy="46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Share Tech"/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Share Tech"/>
              <a:buNone/>
              <a:defRPr b="1">
                <a:latin typeface="Share Tech"/>
                <a:ea typeface="Share Tech"/>
                <a:cs typeface="Share Tech"/>
                <a:sym typeface="Share Tech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Share Tech"/>
              <a:buNone/>
              <a:defRPr b="1">
                <a:latin typeface="Share Tech"/>
                <a:ea typeface="Share Tech"/>
                <a:cs typeface="Share Tech"/>
                <a:sym typeface="Share Tech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Share Tech"/>
              <a:buNone/>
              <a:defRPr b="1">
                <a:latin typeface="Share Tech"/>
                <a:ea typeface="Share Tech"/>
                <a:cs typeface="Share Tech"/>
                <a:sym typeface="Share Tech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Share Tech"/>
              <a:buNone/>
              <a:defRPr b="1">
                <a:latin typeface="Share Tech"/>
                <a:ea typeface="Share Tech"/>
                <a:cs typeface="Share Tech"/>
                <a:sym typeface="Share Tech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Share Tech"/>
              <a:buNone/>
              <a:defRPr b="1">
                <a:latin typeface="Share Tech"/>
                <a:ea typeface="Share Tech"/>
                <a:cs typeface="Share Tech"/>
                <a:sym typeface="Share Tech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Share Tech"/>
              <a:buNone/>
              <a:defRPr b="1">
                <a:latin typeface="Share Tech"/>
                <a:ea typeface="Share Tech"/>
                <a:cs typeface="Share Tech"/>
                <a:sym typeface="Share Tech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Share Tech"/>
              <a:buNone/>
              <a:defRPr b="1">
                <a:latin typeface="Share Tech"/>
                <a:ea typeface="Share Tech"/>
                <a:cs typeface="Share Tech"/>
                <a:sym typeface="Share Tech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Share Tech"/>
              <a:buNone/>
              <a:defRPr b="1"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ubTitle" idx="4"/>
          </p:nvPr>
        </p:nvSpPr>
        <p:spPr>
          <a:xfrm>
            <a:off x="4801232" y="3927000"/>
            <a:ext cx="2265000" cy="67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-2255875" y="-2851075"/>
            <a:ext cx="5718300" cy="5718300"/>
          </a:xfrm>
          <a:prstGeom prst="ellipse">
            <a:avLst/>
          </a:prstGeom>
          <a:gradFill>
            <a:gsLst>
              <a:gs pos="0">
                <a:srgbClr val="FF296D">
                  <a:alpha val="67058"/>
                </a:srgbClr>
              </a:gs>
              <a:gs pos="30000">
                <a:srgbClr val="FF296D">
                  <a:alpha val="49411"/>
                </a:srgbClr>
              </a:gs>
              <a:gs pos="69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6"/>
          <p:cNvSpPr/>
          <p:nvPr/>
        </p:nvSpPr>
        <p:spPr>
          <a:xfrm>
            <a:off x="6728725" y="2733050"/>
            <a:ext cx="4175400" cy="4175400"/>
          </a:xfrm>
          <a:prstGeom prst="ellipse">
            <a:avLst/>
          </a:prstGeom>
          <a:gradFill>
            <a:gsLst>
              <a:gs pos="0">
                <a:srgbClr val="05D8E7">
                  <a:alpha val="70980"/>
                </a:srgbClr>
              </a:gs>
              <a:gs pos="30000">
                <a:srgbClr val="05D8E7">
                  <a:alpha val="48235"/>
                </a:srgbClr>
              </a:gs>
              <a:gs pos="69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title"/>
          </p:nvPr>
        </p:nvSpPr>
        <p:spPr>
          <a:xfrm>
            <a:off x="713400" y="445025"/>
            <a:ext cx="7717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44" name="Google Shape;44;p6"/>
          <p:cNvGrpSpPr/>
          <p:nvPr/>
        </p:nvGrpSpPr>
        <p:grpSpPr>
          <a:xfrm>
            <a:off x="-14106" y="4439744"/>
            <a:ext cx="2913450" cy="579363"/>
            <a:chOff x="267350" y="-205412"/>
            <a:chExt cx="2913450" cy="579363"/>
          </a:xfrm>
        </p:grpSpPr>
        <p:cxnSp>
          <p:nvCxnSpPr>
            <p:cNvPr id="45" name="Google Shape;45;p6"/>
            <p:cNvCxnSpPr/>
            <p:nvPr/>
          </p:nvCxnSpPr>
          <p:spPr>
            <a:xfrm>
              <a:off x="267350" y="-205412"/>
              <a:ext cx="575700" cy="5757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" name="Google Shape;46;p6"/>
            <p:cNvCxnSpPr/>
            <p:nvPr/>
          </p:nvCxnSpPr>
          <p:spPr>
            <a:xfrm>
              <a:off x="839600" y="373950"/>
              <a:ext cx="23412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grpSp>
        <p:nvGrpSpPr>
          <p:cNvPr id="47" name="Google Shape;47;p6"/>
          <p:cNvGrpSpPr/>
          <p:nvPr/>
        </p:nvGrpSpPr>
        <p:grpSpPr>
          <a:xfrm rot="10800000">
            <a:off x="6244656" y="124394"/>
            <a:ext cx="2913450" cy="579363"/>
            <a:chOff x="267350" y="-205412"/>
            <a:chExt cx="2913450" cy="579363"/>
          </a:xfrm>
        </p:grpSpPr>
        <p:cxnSp>
          <p:nvCxnSpPr>
            <p:cNvPr id="48" name="Google Shape;48;p6"/>
            <p:cNvCxnSpPr/>
            <p:nvPr/>
          </p:nvCxnSpPr>
          <p:spPr>
            <a:xfrm>
              <a:off x="267350" y="-205412"/>
              <a:ext cx="575700" cy="5757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" name="Google Shape;49;p6"/>
            <p:cNvCxnSpPr/>
            <p:nvPr/>
          </p:nvCxnSpPr>
          <p:spPr>
            <a:xfrm>
              <a:off x="839600" y="373950"/>
              <a:ext cx="23412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7"/>
          <p:cNvSpPr/>
          <p:nvPr/>
        </p:nvSpPr>
        <p:spPr>
          <a:xfrm>
            <a:off x="-1847350" y="2963200"/>
            <a:ext cx="4191000" cy="4191000"/>
          </a:xfrm>
          <a:prstGeom prst="ellipse">
            <a:avLst/>
          </a:prstGeom>
          <a:gradFill>
            <a:gsLst>
              <a:gs pos="0">
                <a:srgbClr val="FF296D">
                  <a:alpha val="67058"/>
                </a:srgbClr>
              </a:gs>
              <a:gs pos="30000">
                <a:srgbClr val="FF296D">
                  <a:alpha val="49411"/>
                </a:srgbClr>
              </a:gs>
              <a:gs pos="69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7"/>
          <p:cNvSpPr/>
          <p:nvPr/>
        </p:nvSpPr>
        <p:spPr>
          <a:xfrm>
            <a:off x="267200" y="-2144650"/>
            <a:ext cx="5718300" cy="5718300"/>
          </a:xfrm>
          <a:prstGeom prst="ellipse">
            <a:avLst/>
          </a:prstGeom>
          <a:gradFill>
            <a:gsLst>
              <a:gs pos="0">
                <a:srgbClr val="FF296D">
                  <a:alpha val="67058"/>
                </a:srgbClr>
              </a:gs>
              <a:gs pos="30000">
                <a:srgbClr val="FF296D">
                  <a:alpha val="49411"/>
                </a:srgbClr>
              </a:gs>
              <a:gs pos="69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7"/>
          <p:cNvSpPr/>
          <p:nvPr/>
        </p:nvSpPr>
        <p:spPr>
          <a:xfrm>
            <a:off x="7248525" y="3463225"/>
            <a:ext cx="3438600" cy="3438600"/>
          </a:xfrm>
          <a:prstGeom prst="ellipse">
            <a:avLst/>
          </a:prstGeom>
          <a:gradFill>
            <a:gsLst>
              <a:gs pos="0">
                <a:srgbClr val="05D8E7">
                  <a:alpha val="70980"/>
                </a:srgbClr>
              </a:gs>
              <a:gs pos="30000">
                <a:srgbClr val="05D8E7">
                  <a:alpha val="48235"/>
                </a:srgbClr>
              </a:gs>
              <a:gs pos="69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title"/>
          </p:nvPr>
        </p:nvSpPr>
        <p:spPr>
          <a:xfrm>
            <a:off x="3968625" y="1569900"/>
            <a:ext cx="4039500" cy="61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5" name="Google Shape;55;p7"/>
          <p:cNvSpPr txBox="1">
            <a:spLocks noGrp="1"/>
          </p:cNvSpPr>
          <p:nvPr>
            <p:ph type="subTitle" idx="1"/>
          </p:nvPr>
        </p:nvSpPr>
        <p:spPr>
          <a:xfrm>
            <a:off x="3966525" y="2403900"/>
            <a:ext cx="4041600" cy="116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 b="1"/>
            </a:lvl2pPr>
            <a:lvl3pPr lvl="2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 b="1"/>
            </a:lvl3pPr>
            <a:lvl4pPr lvl="3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 b="1"/>
            </a:lvl4pPr>
            <a:lvl5pPr lvl="4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 b="1"/>
            </a:lvl5pPr>
            <a:lvl6pPr lvl="5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 b="1"/>
            </a:lvl6pPr>
            <a:lvl7pPr lvl="6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 b="1"/>
            </a:lvl7pPr>
            <a:lvl8pPr lvl="7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 b="1"/>
            </a:lvl8pPr>
            <a:lvl9pPr lvl="8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  <a:defRPr sz="1600" b="1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1"/>
          <p:cNvSpPr/>
          <p:nvPr/>
        </p:nvSpPr>
        <p:spPr>
          <a:xfrm>
            <a:off x="5445675" y="1656175"/>
            <a:ext cx="5718300" cy="5718300"/>
          </a:xfrm>
          <a:prstGeom prst="ellipse">
            <a:avLst/>
          </a:prstGeom>
          <a:gradFill>
            <a:gsLst>
              <a:gs pos="0">
                <a:srgbClr val="FF296D">
                  <a:alpha val="67058"/>
                </a:srgbClr>
              </a:gs>
              <a:gs pos="30000">
                <a:srgbClr val="FF296D">
                  <a:alpha val="49411"/>
                </a:srgbClr>
              </a:gs>
              <a:gs pos="69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11"/>
          <p:cNvSpPr/>
          <p:nvPr/>
        </p:nvSpPr>
        <p:spPr>
          <a:xfrm>
            <a:off x="-2345775" y="-2363375"/>
            <a:ext cx="5718300" cy="5718300"/>
          </a:xfrm>
          <a:prstGeom prst="ellipse">
            <a:avLst/>
          </a:prstGeom>
          <a:gradFill>
            <a:gsLst>
              <a:gs pos="0">
                <a:srgbClr val="FF296D">
                  <a:alpha val="67058"/>
                </a:srgbClr>
              </a:gs>
              <a:gs pos="30000">
                <a:srgbClr val="FF296D">
                  <a:alpha val="49411"/>
                </a:srgbClr>
              </a:gs>
              <a:gs pos="69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11"/>
          <p:cNvSpPr txBox="1">
            <a:spLocks noGrp="1"/>
          </p:cNvSpPr>
          <p:nvPr>
            <p:ph type="title" hasCustomPrompt="1"/>
          </p:nvPr>
        </p:nvSpPr>
        <p:spPr>
          <a:xfrm>
            <a:off x="1044925" y="972750"/>
            <a:ext cx="7054200" cy="221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70" name="Google Shape;70;p11"/>
          <p:cNvSpPr txBox="1">
            <a:spLocks noGrp="1"/>
          </p:cNvSpPr>
          <p:nvPr>
            <p:ph type="subTitle" idx="1"/>
          </p:nvPr>
        </p:nvSpPr>
        <p:spPr>
          <a:xfrm>
            <a:off x="2152926" y="3188550"/>
            <a:ext cx="4838400" cy="4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2000" b="1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2000" b="1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2000" b="1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2000" b="1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2000" b="1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2000" b="1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2000" b="1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  <a:defRPr sz="2000" b="1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grpSp>
        <p:nvGrpSpPr>
          <p:cNvPr id="71" name="Google Shape;71;p11"/>
          <p:cNvGrpSpPr/>
          <p:nvPr/>
        </p:nvGrpSpPr>
        <p:grpSpPr>
          <a:xfrm rot="10800000" flipH="1">
            <a:off x="-28950" y="4604104"/>
            <a:ext cx="6791775" cy="567596"/>
            <a:chOff x="279125" y="-193646"/>
            <a:chExt cx="6791775" cy="567596"/>
          </a:xfrm>
        </p:grpSpPr>
        <p:cxnSp>
          <p:nvCxnSpPr>
            <p:cNvPr id="72" name="Google Shape;72;p11"/>
            <p:cNvCxnSpPr/>
            <p:nvPr/>
          </p:nvCxnSpPr>
          <p:spPr>
            <a:xfrm>
              <a:off x="279125" y="-193646"/>
              <a:ext cx="564000" cy="5640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3" name="Google Shape;73;p11"/>
            <p:cNvCxnSpPr/>
            <p:nvPr/>
          </p:nvCxnSpPr>
          <p:spPr>
            <a:xfrm>
              <a:off x="839600" y="373950"/>
              <a:ext cx="6231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grpSp>
        <p:nvGrpSpPr>
          <p:cNvPr id="74" name="Google Shape;74;p11"/>
          <p:cNvGrpSpPr/>
          <p:nvPr/>
        </p:nvGrpSpPr>
        <p:grpSpPr>
          <a:xfrm flipH="1">
            <a:off x="2361825" y="-14671"/>
            <a:ext cx="6791775" cy="567596"/>
            <a:chOff x="279125" y="-193646"/>
            <a:chExt cx="6791775" cy="567596"/>
          </a:xfrm>
        </p:grpSpPr>
        <p:cxnSp>
          <p:nvCxnSpPr>
            <p:cNvPr id="75" name="Google Shape;75;p11"/>
            <p:cNvCxnSpPr/>
            <p:nvPr/>
          </p:nvCxnSpPr>
          <p:spPr>
            <a:xfrm>
              <a:off x="279125" y="-193646"/>
              <a:ext cx="564000" cy="5640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6" name="Google Shape;76;p11"/>
            <p:cNvCxnSpPr/>
            <p:nvPr/>
          </p:nvCxnSpPr>
          <p:spPr>
            <a:xfrm>
              <a:off x="839600" y="373950"/>
              <a:ext cx="6231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grpSp>
        <p:nvGrpSpPr>
          <p:cNvPr id="77" name="Google Shape;77;p11"/>
          <p:cNvGrpSpPr/>
          <p:nvPr/>
        </p:nvGrpSpPr>
        <p:grpSpPr>
          <a:xfrm rot="5400000">
            <a:off x="8131265" y="1121612"/>
            <a:ext cx="987245" cy="256500"/>
            <a:chOff x="713275" y="4065425"/>
            <a:chExt cx="987245" cy="256500"/>
          </a:xfrm>
        </p:grpSpPr>
        <p:sp>
          <p:nvSpPr>
            <p:cNvPr id="78" name="Google Shape;78;p11"/>
            <p:cNvSpPr/>
            <p:nvPr/>
          </p:nvSpPr>
          <p:spPr>
            <a:xfrm>
              <a:off x="713275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11"/>
            <p:cNvSpPr/>
            <p:nvPr/>
          </p:nvSpPr>
          <p:spPr>
            <a:xfrm>
              <a:off x="1078648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11"/>
            <p:cNvSpPr/>
            <p:nvPr/>
          </p:nvSpPr>
          <p:spPr>
            <a:xfrm>
              <a:off x="1444020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" name="Google Shape;81;p11"/>
          <p:cNvGrpSpPr/>
          <p:nvPr/>
        </p:nvGrpSpPr>
        <p:grpSpPr>
          <a:xfrm rot="5400000">
            <a:off x="25490" y="3765388"/>
            <a:ext cx="987245" cy="256500"/>
            <a:chOff x="713275" y="4065425"/>
            <a:chExt cx="987245" cy="256500"/>
          </a:xfrm>
        </p:grpSpPr>
        <p:sp>
          <p:nvSpPr>
            <p:cNvPr id="82" name="Google Shape;82;p11"/>
            <p:cNvSpPr/>
            <p:nvPr/>
          </p:nvSpPr>
          <p:spPr>
            <a:xfrm>
              <a:off x="713275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11"/>
            <p:cNvSpPr/>
            <p:nvPr/>
          </p:nvSpPr>
          <p:spPr>
            <a:xfrm>
              <a:off x="1078648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11"/>
            <p:cNvSpPr/>
            <p:nvPr/>
          </p:nvSpPr>
          <p:spPr>
            <a:xfrm>
              <a:off x="1444020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">
  <p:cSld name="CUSTOM_1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/>
          <p:nvPr/>
        </p:nvSpPr>
        <p:spPr>
          <a:xfrm>
            <a:off x="6812650" y="-1965225"/>
            <a:ext cx="4165200" cy="4165200"/>
          </a:xfrm>
          <a:prstGeom prst="ellipse">
            <a:avLst/>
          </a:prstGeom>
          <a:gradFill>
            <a:gsLst>
              <a:gs pos="0">
                <a:srgbClr val="05D8E7">
                  <a:alpha val="70980"/>
                </a:srgbClr>
              </a:gs>
              <a:gs pos="30000">
                <a:srgbClr val="05D8E7">
                  <a:alpha val="48235"/>
                </a:srgbClr>
              </a:gs>
              <a:gs pos="69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subTitle" idx="1"/>
          </p:nvPr>
        </p:nvSpPr>
        <p:spPr>
          <a:xfrm>
            <a:off x="720300" y="1885125"/>
            <a:ext cx="2386800" cy="46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title" hasCustomPrompt="1"/>
          </p:nvPr>
        </p:nvSpPr>
        <p:spPr>
          <a:xfrm>
            <a:off x="815274" y="1238250"/>
            <a:ext cx="623100" cy="554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0" name="Google Shape;90;p13"/>
          <p:cNvSpPr txBox="1">
            <a:spLocks noGrp="1"/>
          </p:cNvSpPr>
          <p:nvPr>
            <p:ph type="subTitle" idx="2"/>
          </p:nvPr>
        </p:nvSpPr>
        <p:spPr>
          <a:xfrm>
            <a:off x="720300" y="2193500"/>
            <a:ext cx="2385600" cy="67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 b="1"/>
            </a:lvl2pPr>
            <a:lvl3pPr lvl="2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 b="1"/>
            </a:lvl3pPr>
            <a:lvl4pPr lvl="3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 b="1"/>
            </a:lvl4pPr>
            <a:lvl5pPr lvl="4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 b="1"/>
            </a:lvl5pPr>
            <a:lvl6pPr lvl="5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 b="1"/>
            </a:lvl6pPr>
            <a:lvl7pPr lvl="6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 b="1"/>
            </a:lvl7pPr>
            <a:lvl8pPr lvl="7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 b="1"/>
            </a:lvl8pPr>
            <a:lvl9pPr lvl="8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  <a:defRPr sz="1600" b="1"/>
            </a:lvl9pPr>
          </a:lstStyle>
          <a:p>
            <a:endParaRPr/>
          </a:p>
        </p:txBody>
      </p:sp>
      <p:sp>
        <p:nvSpPr>
          <p:cNvPr id="91" name="Google Shape;91;p13"/>
          <p:cNvSpPr txBox="1">
            <a:spLocks noGrp="1"/>
          </p:cNvSpPr>
          <p:nvPr>
            <p:ph type="title" idx="3" hasCustomPrompt="1"/>
          </p:nvPr>
        </p:nvSpPr>
        <p:spPr>
          <a:xfrm>
            <a:off x="3350624" y="1238250"/>
            <a:ext cx="623100" cy="554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2" name="Google Shape;92;p13"/>
          <p:cNvSpPr txBox="1">
            <a:spLocks noGrp="1"/>
          </p:cNvSpPr>
          <p:nvPr>
            <p:ph type="title" idx="4" hasCustomPrompt="1"/>
          </p:nvPr>
        </p:nvSpPr>
        <p:spPr>
          <a:xfrm>
            <a:off x="5885697" y="1238250"/>
            <a:ext cx="623100" cy="554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3" name="Google Shape;93;p13"/>
          <p:cNvSpPr txBox="1">
            <a:spLocks noGrp="1"/>
          </p:cNvSpPr>
          <p:nvPr>
            <p:ph type="title" idx="5" hasCustomPrompt="1"/>
          </p:nvPr>
        </p:nvSpPr>
        <p:spPr>
          <a:xfrm>
            <a:off x="814575" y="3027797"/>
            <a:ext cx="623100" cy="554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4" name="Google Shape;94;p13"/>
          <p:cNvSpPr txBox="1">
            <a:spLocks noGrp="1"/>
          </p:cNvSpPr>
          <p:nvPr>
            <p:ph type="subTitle" idx="6"/>
          </p:nvPr>
        </p:nvSpPr>
        <p:spPr>
          <a:xfrm>
            <a:off x="3255370" y="1885150"/>
            <a:ext cx="2386800" cy="46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endParaRPr/>
          </a:p>
        </p:txBody>
      </p:sp>
      <p:sp>
        <p:nvSpPr>
          <p:cNvPr id="95" name="Google Shape;95;p13"/>
          <p:cNvSpPr txBox="1">
            <a:spLocks noGrp="1"/>
          </p:cNvSpPr>
          <p:nvPr>
            <p:ph type="subTitle" idx="7"/>
          </p:nvPr>
        </p:nvSpPr>
        <p:spPr>
          <a:xfrm>
            <a:off x="3257550" y="2193500"/>
            <a:ext cx="2384700" cy="67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 b="1"/>
            </a:lvl2pPr>
            <a:lvl3pPr lvl="2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 b="1"/>
            </a:lvl3pPr>
            <a:lvl4pPr lvl="3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 b="1"/>
            </a:lvl4pPr>
            <a:lvl5pPr lvl="4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 b="1"/>
            </a:lvl5pPr>
            <a:lvl6pPr lvl="5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 b="1"/>
            </a:lvl6pPr>
            <a:lvl7pPr lvl="6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 b="1"/>
            </a:lvl7pPr>
            <a:lvl8pPr lvl="7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 b="1"/>
            </a:lvl8pPr>
            <a:lvl9pPr lvl="8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  <a:defRPr sz="1600" b="1"/>
            </a:lvl9pPr>
          </a:lstStyle>
          <a:p>
            <a:endParaRPr/>
          </a:p>
        </p:txBody>
      </p:sp>
      <p:sp>
        <p:nvSpPr>
          <p:cNvPr id="96" name="Google Shape;96;p13"/>
          <p:cNvSpPr txBox="1">
            <a:spLocks noGrp="1"/>
          </p:cNvSpPr>
          <p:nvPr>
            <p:ph type="subTitle" idx="8"/>
          </p:nvPr>
        </p:nvSpPr>
        <p:spPr>
          <a:xfrm>
            <a:off x="5790440" y="1875725"/>
            <a:ext cx="2386800" cy="46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endParaRPr/>
          </a:p>
        </p:txBody>
      </p:sp>
      <p:sp>
        <p:nvSpPr>
          <p:cNvPr id="97" name="Google Shape;97;p13"/>
          <p:cNvSpPr txBox="1">
            <a:spLocks noGrp="1"/>
          </p:cNvSpPr>
          <p:nvPr>
            <p:ph type="subTitle" idx="9"/>
          </p:nvPr>
        </p:nvSpPr>
        <p:spPr>
          <a:xfrm>
            <a:off x="5792551" y="2199975"/>
            <a:ext cx="2384700" cy="67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 b="1"/>
            </a:lvl2pPr>
            <a:lvl3pPr lvl="2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 b="1"/>
            </a:lvl3pPr>
            <a:lvl4pPr lvl="3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 b="1"/>
            </a:lvl4pPr>
            <a:lvl5pPr lvl="4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 b="1"/>
            </a:lvl5pPr>
            <a:lvl6pPr lvl="5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 b="1"/>
            </a:lvl6pPr>
            <a:lvl7pPr lvl="6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 b="1"/>
            </a:lvl7pPr>
            <a:lvl8pPr lvl="7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 b="1"/>
            </a:lvl8pPr>
            <a:lvl9pPr lvl="8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  <a:defRPr sz="1600" b="1"/>
            </a:lvl9pPr>
          </a:lstStyle>
          <a:p>
            <a:endParaRPr/>
          </a:p>
        </p:txBody>
      </p:sp>
      <p:sp>
        <p:nvSpPr>
          <p:cNvPr id="98" name="Google Shape;98;p13"/>
          <p:cNvSpPr txBox="1">
            <a:spLocks noGrp="1"/>
          </p:cNvSpPr>
          <p:nvPr>
            <p:ph type="subTitle" idx="13"/>
          </p:nvPr>
        </p:nvSpPr>
        <p:spPr>
          <a:xfrm>
            <a:off x="721421" y="3664251"/>
            <a:ext cx="2386800" cy="46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endParaRPr/>
          </a:p>
        </p:txBody>
      </p:sp>
      <p:sp>
        <p:nvSpPr>
          <p:cNvPr id="99" name="Google Shape;99;p13"/>
          <p:cNvSpPr txBox="1">
            <a:spLocks noGrp="1"/>
          </p:cNvSpPr>
          <p:nvPr>
            <p:ph type="subTitle" idx="14"/>
          </p:nvPr>
        </p:nvSpPr>
        <p:spPr>
          <a:xfrm>
            <a:off x="721422" y="3967466"/>
            <a:ext cx="2385600" cy="67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 b="1"/>
            </a:lvl2pPr>
            <a:lvl3pPr lvl="2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 b="1"/>
            </a:lvl3pPr>
            <a:lvl4pPr lvl="3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 b="1"/>
            </a:lvl4pPr>
            <a:lvl5pPr lvl="4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 b="1"/>
            </a:lvl5pPr>
            <a:lvl6pPr lvl="5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 b="1"/>
            </a:lvl6pPr>
            <a:lvl7pPr lvl="6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 b="1"/>
            </a:lvl7pPr>
            <a:lvl8pPr lvl="7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 b="1"/>
            </a:lvl8pPr>
            <a:lvl9pPr lvl="8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  <a:defRPr sz="1600" b="1"/>
            </a:lvl9pPr>
          </a:lstStyle>
          <a:p>
            <a:endParaRPr/>
          </a:p>
        </p:txBody>
      </p:sp>
      <p:sp>
        <p:nvSpPr>
          <p:cNvPr id="100" name="Google Shape;100;p13"/>
          <p:cNvSpPr txBox="1">
            <a:spLocks noGrp="1"/>
          </p:cNvSpPr>
          <p:nvPr>
            <p:ph type="title" idx="15"/>
          </p:nvPr>
        </p:nvSpPr>
        <p:spPr>
          <a:xfrm>
            <a:off x="720300" y="452325"/>
            <a:ext cx="717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3"/>
          <p:cNvSpPr txBox="1">
            <a:spLocks noGrp="1"/>
          </p:cNvSpPr>
          <p:nvPr>
            <p:ph type="title" idx="16" hasCustomPrompt="1"/>
          </p:nvPr>
        </p:nvSpPr>
        <p:spPr>
          <a:xfrm>
            <a:off x="3350624" y="3027775"/>
            <a:ext cx="623100" cy="554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2" name="Google Shape;102;p13"/>
          <p:cNvSpPr txBox="1">
            <a:spLocks noGrp="1"/>
          </p:cNvSpPr>
          <p:nvPr>
            <p:ph type="title" idx="17" hasCustomPrompt="1"/>
          </p:nvPr>
        </p:nvSpPr>
        <p:spPr>
          <a:xfrm>
            <a:off x="5885697" y="3027775"/>
            <a:ext cx="623100" cy="554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3" name="Google Shape;103;p13"/>
          <p:cNvSpPr txBox="1">
            <a:spLocks noGrp="1"/>
          </p:cNvSpPr>
          <p:nvPr>
            <p:ph type="subTitle" idx="18"/>
          </p:nvPr>
        </p:nvSpPr>
        <p:spPr>
          <a:xfrm>
            <a:off x="3255370" y="3673675"/>
            <a:ext cx="2387700" cy="46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endParaRPr/>
          </a:p>
        </p:txBody>
      </p:sp>
      <p:sp>
        <p:nvSpPr>
          <p:cNvPr id="104" name="Google Shape;104;p13"/>
          <p:cNvSpPr txBox="1">
            <a:spLocks noGrp="1"/>
          </p:cNvSpPr>
          <p:nvPr>
            <p:ph type="subTitle" idx="19"/>
          </p:nvPr>
        </p:nvSpPr>
        <p:spPr>
          <a:xfrm>
            <a:off x="3256575" y="3960987"/>
            <a:ext cx="2385600" cy="67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 b="1"/>
            </a:lvl2pPr>
            <a:lvl3pPr lvl="2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 b="1"/>
            </a:lvl3pPr>
            <a:lvl4pPr lvl="3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 b="1"/>
            </a:lvl4pPr>
            <a:lvl5pPr lvl="4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 b="1"/>
            </a:lvl5pPr>
            <a:lvl6pPr lvl="5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 b="1"/>
            </a:lvl6pPr>
            <a:lvl7pPr lvl="6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 b="1"/>
            </a:lvl7pPr>
            <a:lvl8pPr lvl="7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 b="1"/>
            </a:lvl8pPr>
            <a:lvl9pPr lvl="8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  <a:defRPr sz="1600" b="1"/>
            </a:lvl9pPr>
          </a:lstStyle>
          <a:p>
            <a:endParaRPr/>
          </a:p>
        </p:txBody>
      </p:sp>
      <p:sp>
        <p:nvSpPr>
          <p:cNvPr id="105" name="Google Shape;105;p13"/>
          <p:cNvSpPr txBox="1">
            <a:spLocks noGrp="1"/>
          </p:cNvSpPr>
          <p:nvPr>
            <p:ph type="subTitle" idx="20"/>
          </p:nvPr>
        </p:nvSpPr>
        <p:spPr>
          <a:xfrm>
            <a:off x="5790440" y="3665250"/>
            <a:ext cx="2386800" cy="46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endParaRPr/>
          </a:p>
        </p:txBody>
      </p:sp>
      <p:sp>
        <p:nvSpPr>
          <p:cNvPr id="106" name="Google Shape;106;p13"/>
          <p:cNvSpPr txBox="1">
            <a:spLocks noGrp="1"/>
          </p:cNvSpPr>
          <p:nvPr>
            <p:ph type="subTitle" idx="21"/>
          </p:nvPr>
        </p:nvSpPr>
        <p:spPr>
          <a:xfrm>
            <a:off x="5792551" y="3967463"/>
            <a:ext cx="2384700" cy="67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 b="1"/>
            </a:lvl2pPr>
            <a:lvl3pPr lvl="2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 b="1"/>
            </a:lvl3pPr>
            <a:lvl4pPr lvl="3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 b="1"/>
            </a:lvl4pPr>
            <a:lvl5pPr lvl="4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 b="1"/>
            </a:lvl5pPr>
            <a:lvl6pPr lvl="5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 b="1"/>
            </a:lvl6pPr>
            <a:lvl7pPr lvl="6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 b="1"/>
            </a:lvl7pPr>
            <a:lvl8pPr lvl="7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 b="1"/>
            </a:lvl8pPr>
            <a:lvl9pPr lvl="8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  <a:defRPr sz="1600" b="1"/>
            </a:lvl9pPr>
          </a:lstStyle>
          <a:p>
            <a:endParaRPr/>
          </a:p>
        </p:txBody>
      </p:sp>
      <p:grpSp>
        <p:nvGrpSpPr>
          <p:cNvPr id="107" name="Google Shape;107;p13"/>
          <p:cNvGrpSpPr/>
          <p:nvPr/>
        </p:nvGrpSpPr>
        <p:grpSpPr>
          <a:xfrm rot="10800000" flipH="1">
            <a:off x="-15825" y="153044"/>
            <a:ext cx="2913450" cy="579363"/>
            <a:chOff x="267350" y="-205412"/>
            <a:chExt cx="2913450" cy="579363"/>
          </a:xfrm>
        </p:grpSpPr>
        <p:cxnSp>
          <p:nvCxnSpPr>
            <p:cNvPr id="108" name="Google Shape;108;p13"/>
            <p:cNvCxnSpPr/>
            <p:nvPr/>
          </p:nvCxnSpPr>
          <p:spPr>
            <a:xfrm>
              <a:off x="267350" y="-205412"/>
              <a:ext cx="575700" cy="5757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9" name="Google Shape;109;p13"/>
            <p:cNvCxnSpPr/>
            <p:nvPr/>
          </p:nvCxnSpPr>
          <p:spPr>
            <a:xfrm>
              <a:off x="839600" y="373950"/>
              <a:ext cx="23412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grpSp>
        <p:nvGrpSpPr>
          <p:cNvPr id="110" name="Google Shape;110;p13"/>
          <p:cNvGrpSpPr/>
          <p:nvPr/>
        </p:nvGrpSpPr>
        <p:grpSpPr>
          <a:xfrm flipH="1">
            <a:off x="6246375" y="4411094"/>
            <a:ext cx="2913450" cy="579363"/>
            <a:chOff x="267350" y="-205412"/>
            <a:chExt cx="2913450" cy="579363"/>
          </a:xfrm>
        </p:grpSpPr>
        <p:cxnSp>
          <p:nvCxnSpPr>
            <p:cNvPr id="111" name="Google Shape;111;p13"/>
            <p:cNvCxnSpPr/>
            <p:nvPr/>
          </p:nvCxnSpPr>
          <p:spPr>
            <a:xfrm>
              <a:off x="267350" y="-205412"/>
              <a:ext cx="575700" cy="5757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2" name="Google Shape;112;p13"/>
            <p:cNvCxnSpPr/>
            <p:nvPr/>
          </p:nvCxnSpPr>
          <p:spPr>
            <a:xfrm>
              <a:off x="839600" y="373950"/>
              <a:ext cx="23412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chemeClr val="dk1"/>
            </a:gs>
            <a:gs pos="100000">
              <a:schemeClr val="dk2"/>
            </a:gs>
          </a:gsLst>
          <a:lin ang="2698631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400" y="445025"/>
            <a:ext cx="7717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1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1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1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1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1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1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1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1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1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400" y="1152475"/>
            <a:ext cx="77172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bel"/>
              <a:buChar char="●"/>
              <a:defRPr sz="18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Char char="○"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Char char="■"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Char char="●"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Char char="○"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Char char="■"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Char char="●"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Char char="○"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Char char="■"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7" r:id="rId7"/>
    <p:sldLayoutId id="2147483658" r:id="rId8"/>
    <p:sldLayoutId id="2147483659" r:id="rId9"/>
    <p:sldLayoutId id="2147483660" r:id="rId10"/>
    <p:sldLayoutId id="2147483662" r:id="rId11"/>
    <p:sldLayoutId id="2147483663" r:id="rId12"/>
    <p:sldLayoutId id="2147483666" r:id="rId13"/>
    <p:sldLayoutId id="2147483673" r:id="rId14"/>
    <p:sldLayoutId id="2147483674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kkanOoQVD4A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6.jpeg"/><Relationship Id="rId5" Type="http://schemas.openxmlformats.org/officeDocument/2006/relationships/image" Target="../media/image25.jpe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jpeg"/><Relationship Id="rId4" Type="http://schemas.openxmlformats.org/officeDocument/2006/relationships/image" Target="../media/image5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dk1"/>
            </a:gs>
            <a:gs pos="100000">
              <a:schemeClr val="dk2"/>
            </a:gs>
          </a:gsLst>
          <a:lin ang="2700006" scaled="0"/>
        </a:gradFill>
        <a:effectLst/>
      </p:bgPr>
    </p:bg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1"/>
          <p:cNvSpPr/>
          <p:nvPr/>
        </p:nvSpPr>
        <p:spPr>
          <a:xfrm>
            <a:off x="332275" y="319250"/>
            <a:ext cx="5121600" cy="2704500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030325">
              <a:alpha val="31279"/>
            </a:srgbClr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31"/>
          <p:cNvSpPr/>
          <p:nvPr/>
        </p:nvSpPr>
        <p:spPr>
          <a:xfrm>
            <a:off x="748375" y="2337925"/>
            <a:ext cx="4416900" cy="461700"/>
          </a:xfrm>
          <a:prstGeom prst="snip2DiagRect">
            <a:avLst>
              <a:gd name="adj1" fmla="val 0"/>
              <a:gd name="adj2" fmla="val 41493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p31"/>
          <p:cNvSpPr txBox="1">
            <a:spLocks noGrp="1"/>
          </p:cNvSpPr>
          <p:nvPr>
            <p:ph type="ctrTitle"/>
          </p:nvPr>
        </p:nvSpPr>
        <p:spPr>
          <a:xfrm>
            <a:off x="734350" y="196350"/>
            <a:ext cx="4959600" cy="200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Autonomous Vehicle</a:t>
            </a:r>
            <a:endParaRPr dirty="0"/>
          </a:p>
        </p:txBody>
      </p:sp>
      <p:sp>
        <p:nvSpPr>
          <p:cNvPr id="288" name="Google Shape;288;p31"/>
          <p:cNvSpPr txBox="1">
            <a:spLocks noGrp="1"/>
          </p:cNvSpPr>
          <p:nvPr>
            <p:ph type="subTitle" idx="1"/>
          </p:nvPr>
        </p:nvSpPr>
        <p:spPr>
          <a:xfrm>
            <a:off x="1030675" y="2337913"/>
            <a:ext cx="3852300" cy="46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KA</a:t>
            </a:r>
            <a:r>
              <a:rPr lang="tr-TR" dirty="0"/>
              <a:t>ŞİF UGV</a:t>
            </a:r>
            <a:endParaRPr dirty="0"/>
          </a:p>
        </p:txBody>
      </p:sp>
      <p:grpSp>
        <p:nvGrpSpPr>
          <p:cNvPr id="289" name="Google Shape;289;p31"/>
          <p:cNvGrpSpPr/>
          <p:nvPr/>
        </p:nvGrpSpPr>
        <p:grpSpPr>
          <a:xfrm>
            <a:off x="713275" y="3343925"/>
            <a:ext cx="987245" cy="256500"/>
            <a:chOff x="713275" y="4065425"/>
            <a:chExt cx="987245" cy="256500"/>
          </a:xfrm>
        </p:grpSpPr>
        <p:sp>
          <p:nvSpPr>
            <p:cNvPr id="290" name="Google Shape;290;p31"/>
            <p:cNvSpPr/>
            <p:nvPr/>
          </p:nvSpPr>
          <p:spPr>
            <a:xfrm>
              <a:off x="713275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31"/>
            <p:cNvSpPr/>
            <p:nvPr/>
          </p:nvSpPr>
          <p:spPr>
            <a:xfrm>
              <a:off x="1078648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31"/>
            <p:cNvSpPr/>
            <p:nvPr/>
          </p:nvSpPr>
          <p:spPr>
            <a:xfrm>
              <a:off x="1444020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6" name="Google Shape;296;p31"/>
          <p:cNvGrpSpPr/>
          <p:nvPr/>
        </p:nvGrpSpPr>
        <p:grpSpPr>
          <a:xfrm>
            <a:off x="5205411" y="-75307"/>
            <a:ext cx="1728661" cy="837300"/>
            <a:chOff x="5205411" y="-75307"/>
            <a:chExt cx="1728661" cy="837300"/>
          </a:xfrm>
        </p:grpSpPr>
        <p:cxnSp>
          <p:nvCxnSpPr>
            <p:cNvPr id="297" name="Google Shape;297;p31"/>
            <p:cNvCxnSpPr/>
            <p:nvPr/>
          </p:nvCxnSpPr>
          <p:spPr>
            <a:xfrm>
              <a:off x="5205411" y="-75307"/>
              <a:ext cx="837300" cy="8373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298" name="Google Shape;298;p31"/>
            <p:cNvCxnSpPr/>
            <p:nvPr/>
          </p:nvCxnSpPr>
          <p:spPr>
            <a:xfrm>
              <a:off x="5651144" y="-75307"/>
              <a:ext cx="837300" cy="8373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299" name="Google Shape;299;p31"/>
            <p:cNvCxnSpPr/>
            <p:nvPr/>
          </p:nvCxnSpPr>
          <p:spPr>
            <a:xfrm>
              <a:off x="6096772" y="-75307"/>
              <a:ext cx="837300" cy="8373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grpSp>
        <p:nvGrpSpPr>
          <p:cNvPr id="300" name="Google Shape;300;p31"/>
          <p:cNvGrpSpPr/>
          <p:nvPr/>
        </p:nvGrpSpPr>
        <p:grpSpPr>
          <a:xfrm rot="10800000">
            <a:off x="1821299" y="4404518"/>
            <a:ext cx="1728661" cy="837300"/>
            <a:chOff x="5205411" y="-75307"/>
            <a:chExt cx="1728661" cy="837300"/>
          </a:xfrm>
        </p:grpSpPr>
        <p:cxnSp>
          <p:nvCxnSpPr>
            <p:cNvPr id="301" name="Google Shape;301;p31"/>
            <p:cNvCxnSpPr/>
            <p:nvPr/>
          </p:nvCxnSpPr>
          <p:spPr>
            <a:xfrm>
              <a:off x="5205411" y="-75307"/>
              <a:ext cx="837300" cy="8373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302" name="Google Shape;302;p31"/>
            <p:cNvCxnSpPr/>
            <p:nvPr/>
          </p:nvCxnSpPr>
          <p:spPr>
            <a:xfrm>
              <a:off x="5651144" y="-75307"/>
              <a:ext cx="837300" cy="8373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303" name="Google Shape;303;p31"/>
            <p:cNvCxnSpPr/>
            <p:nvPr/>
          </p:nvCxnSpPr>
          <p:spPr>
            <a:xfrm>
              <a:off x="6096772" y="-75307"/>
              <a:ext cx="837300" cy="8373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D13B729E-6C73-4DC6-9462-C861272999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987" y="3712044"/>
            <a:ext cx="1488674" cy="1439161"/>
          </a:xfrm>
          <a:prstGeom prst="rect">
            <a:avLst/>
          </a:prstGeom>
        </p:spPr>
      </p:pic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9CC2821B-2B05-48D1-BF92-485951D225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2920" y="40017"/>
            <a:ext cx="1443952" cy="144395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D42BE7D-37D3-405C-AC3E-A291A3E8BD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4382" y="2209329"/>
            <a:ext cx="2096343" cy="226919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775;p51">
            <a:extLst>
              <a:ext uri="{FF2B5EF4-FFF2-40B4-BE49-F238E27FC236}">
                <a16:creationId xmlns:a16="http://schemas.microsoft.com/office/drawing/2014/main" id="{A0EF208F-631E-4B7F-8C8D-2A120093A855}"/>
              </a:ext>
            </a:extLst>
          </p:cNvPr>
          <p:cNvSpPr/>
          <p:nvPr/>
        </p:nvSpPr>
        <p:spPr>
          <a:xfrm>
            <a:off x="5177285" y="1002002"/>
            <a:ext cx="3145968" cy="1812920"/>
          </a:xfrm>
          <a:prstGeom prst="snip2DiagRect">
            <a:avLst>
              <a:gd name="adj1" fmla="val 0"/>
              <a:gd name="adj2" fmla="val 16376"/>
            </a:avLst>
          </a:prstGeom>
          <a:solidFill>
            <a:srgbClr val="030325">
              <a:alpha val="31279"/>
            </a:srgbClr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1" name="Google Shape;775;p51">
            <a:extLst>
              <a:ext uri="{FF2B5EF4-FFF2-40B4-BE49-F238E27FC236}">
                <a16:creationId xmlns:a16="http://schemas.microsoft.com/office/drawing/2014/main" id="{9B07B054-3AD1-4E2C-AE9C-EA13857ECBC4}"/>
              </a:ext>
            </a:extLst>
          </p:cNvPr>
          <p:cNvSpPr/>
          <p:nvPr/>
        </p:nvSpPr>
        <p:spPr>
          <a:xfrm>
            <a:off x="2928402" y="3235038"/>
            <a:ext cx="3145968" cy="1812920"/>
          </a:xfrm>
          <a:prstGeom prst="snip2DiagRect">
            <a:avLst>
              <a:gd name="adj1" fmla="val 0"/>
              <a:gd name="adj2" fmla="val 16376"/>
            </a:avLst>
          </a:prstGeom>
          <a:solidFill>
            <a:srgbClr val="030325">
              <a:alpha val="31279"/>
            </a:srgbClr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74" name="Google Shape;774;p51"/>
          <p:cNvSpPr txBox="1">
            <a:spLocks noGrp="1"/>
          </p:cNvSpPr>
          <p:nvPr>
            <p:ph type="title"/>
          </p:nvPr>
        </p:nvSpPr>
        <p:spPr>
          <a:xfrm>
            <a:off x="316241" y="180518"/>
            <a:ext cx="71760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/>
              <a:t>POTENTIAL RISKS</a:t>
            </a:r>
            <a:endParaRPr dirty="0"/>
          </a:p>
        </p:txBody>
      </p:sp>
      <p:sp>
        <p:nvSpPr>
          <p:cNvPr id="775" name="Google Shape;775;p51"/>
          <p:cNvSpPr/>
          <p:nvPr/>
        </p:nvSpPr>
        <p:spPr>
          <a:xfrm>
            <a:off x="454127" y="1002002"/>
            <a:ext cx="3145968" cy="1812920"/>
          </a:xfrm>
          <a:prstGeom prst="snip2DiagRect">
            <a:avLst>
              <a:gd name="adj1" fmla="val 0"/>
              <a:gd name="adj2" fmla="val 16376"/>
            </a:avLst>
          </a:prstGeom>
          <a:solidFill>
            <a:srgbClr val="030325">
              <a:alpha val="31279"/>
            </a:srgbClr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7" name="Google Shape;777;p51"/>
          <p:cNvSpPr txBox="1">
            <a:spLocks noGrp="1"/>
          </p:cNvSpPr>
          <p:nvPr>
            <p:ph type="subTitle" idx="2"/>
          </p:nvPr>
        </p:nvSpPr>
        <p:spPr>
          <a:xfrm>
            <a:off x="563682" y="1218065"/>
            <a:ext cx="3221409" cy="133466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400" dirty="0">
                <a:effectLst/>
                <a:latin typeface="Share Tech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Autonomous Mode may not work as it is expected. </a:t>
            </a:r>
            <a:endParaRPr lang="tr-TR" sz="1400" dirty="0">
              <a:effectLst/>
              <a:latin typeface="Share Tech" panose="020B060402020202020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marR="0" lvl="0" indent="-285750" algn="l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sz="1400" dirty="0">
                <a:effectLst/>
                <a:latin typeface="Share Tech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For such case, we will support our system with additional or better sensors and software.</a:t>
            </a:r>
          </a:p>
        </p:txBody>
      </p:sp>
      <p:sp>
        <p:nvSpPr>
          <p:cNvPr id="51" name="Google Shape;777;p51">
            <a:extLst>
              <a:ext uri="{FF2B5EF4-FFF2-40B4-BE49-F238E27FC236}">
                <a16:creationId xmlns:a16="http://schemas.microsoft.com/office/drawing/2014/main" id="{864EDE0D-5EC7-4FBD-955C-734064FCF437}"/>
              </a:ext>
            </a:extLst>
          </p:cNvPr>
          <p:cNvSpPr txBox="1">
            <a:spLocks/>
          </p:cNvSpPr>
          <p:nvPr/>
        </p:nvSpPr>
        <p:spPr>
          <a:xfrm>
            <a:off x="3009238" y="3575607"/>
            <a:ext cx="2982026" cy="13252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bel"/>
              <a:buNone/>
              <a:defRPr sz="16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bel"/>
              <a:buNone/>
              <a:defRPr sz="16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bel"/>
              <a:buNone/>
              <a:defRPr sz="16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bel"/>
              <a:buNone/>
              <a:defRPr sz="16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bel"/>
              <a:buNone/>
              <a:defRPr sz="16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bel"/>
              <a:buNone/>
              <a:defRPr sz="16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bel"/>
              <a:buNone/>
              <a:defRPr sz="16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bel"/>
              <a:buNone/>
              <a:defRPr sz="16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bel"/>
              <a:buNone/>
              <a:defRPr sz="16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pPr marL="0" marR="0" lvl="0" indent="0" algn="l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400" dirty="0">
                <a:latin typeface="Share Tech" panose="020B0604020202020204" charset="0"/>
                <a:cs typeface="Times New Roman" panose="02020603050405020304" pitchFamily="18" charset="0"/>
              </a:rPr>
              <a:t>Our improved dataset may not be enough to detect variety of threads. </a:t>
            </a:r>
            <a:endParaRPr lang="tr-TR" sz="1400" dirty="0">
              <a:latin typeface="Share Tech" panose="020B0604020202020204" charset="0"/>
              <a:cs typeface="Times New Roman" panose="02020603050405020304" pitchFamily="18" charset="0"/>
            </a:endParaRPr>
          </a:p>
          <a:p>
            <a:pPr marL="285750" marR="0" lvl="0" indent="-285750" algn="l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sz="1400" dirty="0">
                <a:latin typeface="Share Tech" panose="020B0604020202020204" charset="0"/>
                <a:cs typeface="Times New Roman" panose="02020603050405020304" pitchFamily="18" charset="0"/>
              </a:rPr>
              <a:t>For such case, we can try to import specific objects to our dataset.</a:t>
            </a:r>
          </a:p>
        </p:txBody>
      </p:sp>
      <p:sp>
        <p:nvSpPr>
          <p:cNvPr id="55" name="Google Shape;777;p51">
            <a:extLst>
              <a:ext uri="{FF2B5EF4-FFF2-40B4-BE49-F238E27FC236}">
                <a16:creationId xmlns:a16="http://schemas.microsoft.com/office/drawing/2014/main" id="{5DE2EF42-EF55-4706-85C8-23CE255B0D62}"/>
              </a:ext>
            </a:extLst>
          </p:cNvPr>
          <p:cNvSpPr txBox="1">
            <a:spLocks/>
          </p:cNvSpPr>
          <p:nvPr/>
        </p:nvSpPr>
        <p:spPr>
          <a:xfrm>
            <a:off x="5138057" y="1274331"/>
            <a:ext cx="3292938" cy="1459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bel"/>
              <a:buNone/>
              <a:defRPr sz="16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bel"/>
              <a:buNone/>
              <a:defRPr sz="16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bel"/>
              <a:buNone/>
              <a:defRPr sz="16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bel"/>
              <a:buNone/>
              <a:defRPr sz="16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bel"/>
              <a:buNone/>
              <a:defRPr sz="16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bel"/>
              <a:buNone/>
              <a:defRPr sz="16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bel"/>
              <a:buNone/>
              <a:defRPr sz="16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bel"/>
              <a:buNone/>
              <a:defRPr sz="16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bel"/>
              <a:buNone/>
              <a:defRPr sz="16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pPr marL="0" marR="0" lvl="0" indent="0" algn="l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400" dirty="0">
                <a:latin typeface="Share Tech" panose="020B0604020202020204" charset="0"/>
                <a:cs typeface="Times New Roman" panose="02020603050405020304" pitchFamily="18" charset="0"/>
              </a:rPr>
              <a:t>As the object detection algorithm improves, the FPS that we obtained may decrease. </a:t>
            </a:r>
            <a:endParaRPr lang="tr-TR" sz="1400" dirty="0">
              <a:latin typeface="Share Tech" panose="020B0604020202020204" charset="0"/>
              <a:cs typeface="Times New Roman" panose="02020603050405020304" pitchFamily="18" charset="0"/>
            </a:endParaRPr>
          </a:p>
          <a:p>
            <a:pPr marL="285750" marR="0" lvl="0" indent="-285750" algn="l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sz="1400" dirty="0">
                <a:latin typeface="Share Tech" panose="020B0604020202020204" charset="0"/>
                <a:cs typeface="Times New Roman" panose="02020603050405020304" pitchFamily="18" charset="0"/>
              </a:rPr>
              <a:t>For that purpose, we can provide faster Internet connection or make the algorithm running more efficient.</a:t>
            </a:r>
          </a:p>
        </p:txBody>
      </p:sp>
      <p:sp>
        <p:nvSpPr>
          <p:cNvPr id="24" name="Google Shape;784;p51">
            <a:extLst>
              <a:ext uri="{FF2B5EF4-FFF2-40B4-BE49-F238E27FC236}">
                <a16:creationId xmlns:a16="http://schemas.microsoft.com/office/drawing/2014/main" id="{8270C225-DF95-4F87-A27E-6036B8226515}"/>
              </a:ext>
            </a:extLst>
          </p:cNvPr>
          <p:cNvSpPr/>
          <p:nvPr/>
        </p:nvSpPr>
        <p:spPr>
          <a:xfrm>
            <a:off x="3008794" y="682352"/>
            <a:ext cx="655500" cy="547710"/>
          </a:xfrm>
          <a:prstGeom prst="snip2DiagRect">
            <a:avLst>
              <a:gd name="adj1" fmla="val 0"/>
              <a:gd name="adj2" fmla="val 23043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788;p51">
            <a:extLst>
              <a:ext uri="{FF2B5EF4-FFF2-40B4-BE49-F238E27FC236}">
                <a16:creationId xmlns:a16="http://schemas.microsoft.com/office/drawing/2014/main" id="{1310E4B6-EADA-47B8-8954-04CB0B7AF05C}"/>
              </a:ext>
            </a:extLst>
          </p:cNvPr>
          <p:cNvSpPr txBox="1">
            <a:spLocks noGrp="1"/>
          </p:cNvSpPr>
          <p:nvPr>
            <p:ph type="title" idx="9"/>
          </p:nvPr>
        </p:nvSpPr>
        <p:spPr>
          <a:xfrm>
            <a:off x="3072994" y="689683"/>
            <a:ext cx="5271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tr-TR" dirty="0"/>
              <a:t>1</a:t>
            </a:r>
            <a:endParaRPr dirty="0"/>
          </a:p>
        </p:txBody>
      </p:sp>
      <p:sp>
        <p:nvSpPr>
          <p:cNvPr id="39" name="Google Shape;784;p51">
            <a:extLst>
              <a:ext uri="{FF2B5EF4-FFF2-40B4-BE49-F238E27FC236}">
                <a16:creationId xmlns:a16="http://schemas.microsoft.com/office/drawing/2014/main" id="{7C3197CC-EB9C-4F46-B552-4830EA0CBC8A}"/>
              </a:ext>
            </a:extLst>
          </p:cNvPr>
          <p:cNvSpPr/>
          <p:nvPr/>
        </p:nvSpPr>
        <p:spPr>
          <a:xfrm>
            <a:off x="7731952" y="682352"/>
            <a:ext cx="655500" cy="547710"/>
          </a:xfrm>
          <a:prstGeom prst="snip2DiagRect">
            <a:avLst>
              <a:gd name="adj1" fmla="val 0"/>
              <a:gd name="adj2" fmla="val 23043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788;p51">
            <a:extLst>
              <a:ext uri="{FF2B5EF4-FFF2-40B4-BE49-F238E27FC236}">
                <a16:creationId xmlns:a16="http://schemas.microsoft.com/office/drawing/2014/main" id="{8A1C2E9B-A908-4097-8F59-CAFA2449A855}"/>
              </a:ext>
            </a:extLst>
          </p:cNvPr>
          <p:cNvSpPr txBox="1">
            <a:spLocks/>
          </p:cNvSpPr>
          <p:nvPr/>
        </p:nvSpPr>
        <p:spPr>
          <a:xfrm>
            <a:off x="7796152" y="689683"/>
            <a:ext cx="5271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hare Tech"/>
              <a:buNone/>
              <a:defRPr sz="18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hare Tech"/>
              <a:buNone/>
              <a:defRPr sz="18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hare Tech"/>
              <a:buNone/>
              <a:defRPr sz="18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hare Tech"/>
              <a:buNone/>
              <a:defRPr sz="18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hare Tech"/>
              <a:buNone/>
              <a:defRPr sz="18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hare Tech"/>
              <a:buNone/>
              <a:defRPr sz="18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hare Tech"/>
              <a:buNone/>
              <a:defRPr sz="18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hare Tech"/>
              <a:buNone/>
              <a:defRPr sz="18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hare Tech"/>
              <a:buNone/>
              <a:defRPr sz="18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r>
              <a:rPr lang="en" dirty="0"/>
              <a:t>0</a:t>
            </a:r>
            <a:r>
              <a:rPr lang="tr-TR" dirty="0"/>
              <a:t>3</a:t>
            </a:r>
            <a:endParaRPr lang="en" dirty="0"/>
          </a:p>
        </p:txBody>
      </p:sp>
      <p:sp>
        <p:nvSpPr>
          <p:cNvPr id="42" name="Google Shape;784;p51">
            <a:extLst>
              <a:ext uri="{FF2B5EF4-FFF2-40B4-BE49-F238E27FC236}">
                <a16:creationId xmlns:a16="http://schemas.microsoft.com/office/drawing/2014/main" id="{E287A37C-2C83-418E-A85E-CD6F99D963BD}"/>
              </a:ext>
            </a:extLst>
          </p:cNvPr>
          <p:cNvSpPr/>
          <p:nvPr/>
        </p:nvSpPr>
        <p:spPr>
          <a:xfrm>
            <a:off x="5483069" y="2915388"/>
            <a:ext cx="655500" cy="547710"/>
          </a:xfrm>
          <a:prstGeom prst="snip2DiagRect">
            <a:avLst>
              <a:gd name="adj1" fmla="val 0"/>
              <a:gd name="adj2" fmla="val 23043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788;p51">
            <a:extLst>
              <a:ext uri="{FF2B5EF4-FFF2-40B4-BE49-F238E27FC236}">
                <a16:creationId xmlns:a16="http://schemas.microsoft.com/office/drawing/2014/main" id="{FCF23C90-6FB9-4629-80D6-28820CDCDA82}"/>
              </a:ext>
            </a:extLst>
          </p:cNvPr>
          <p:cNvSpPr txBox="1">
            <a:spLocks/>
          </p:cNvSpPr>
          <p:nvPr/>
        </p:nvSpPr>
        <p:spPr>
          <a:xfrm>
            <a:off x="5547269" y="2922719"/>
            <a:ext cx="5271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hare Tech"/>
              <a:buNone/>
              <a:defRPr sz="18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hare Tech"/>
              <a:buNone/>
              <a:defRPr sz="18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hare Tech"/>
              <a:buNone/>
              <a:defRPr sz="18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hare Tech"/>
              <a:buNone/>
              <a:defRPr sz="18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hare Tech"/>
              <a:buNone/>
              <a:defRPr sz="18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hare Tech"/>
              <a:buNone/>
              <a:defRPr sz="18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hare Tech"/>
              <a:buNone/>
              <a:defRPr sz="18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hare Tech"/>
              <a:buNone/>
              <a:defRPr sz="18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hare Tech"/>
              <a:buNone/>
              <a:defRPr sz="18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r>
              <a:rPr lang="en" dirty="0"/>
              <a:t>0</a:t>
            </a:r>
            <a:r>
              <a:rPr lang="tr-TR" dirty="0"/>
              <a:t>2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4084186056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775;p51">
            <a:extLst>
              <a:ext uri="{FF2B5EF4-FFF2-40B4-BE49-F238E27FC236}">
                <a16:creationId xmlns:a16="http://schemas.microsoft.com/office/drawing/2014/main" id="{A0EF208F-631E-4B7F-8C8D-2A120093A855}"/>
              </a:ext>
            </a:extLst>
          </p:cNvPr>
          <p:cNvSpPr/>
          <p:nvPr/>
        </p:nvSpPr>
        <p:spPr>
          <a:xfrm>
            <a:off x="5177285" y="1002002"/>
            <a:ext cx="3145968" cy="1812920"/>
          </a:xfrm>
          <a:prstGeom prst="snip2DiagRect">
            <a:avLst>
              <a:gd name="adj1" fmla="val 0"/>
              <a:gd name="adj2" fmla="val 16376"/>
            </a:avLst>
          </a:prstGeom>
          <a:solidFill>
            <a:srgbClr val="030325">
              <a:alpha val="31279"/>
            </a:srgbClr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1" name="Google Shape;775;p51">
            <a:extLst>
              <a:ext uri="{FF2B5EF4-FFF2-40B4-BE49-F238E27FC236}">
                <a16:creationId xmlns:a16="http://schemas.microsoft.com/office/drawing/2014/main" id="{9B07B054-3AD1-4E2C-AE9C-EA13857ECBC4}"/>
              </a:ext>
            </a:extLst>
          </p:cNvPr>
          <p:cNvSpPr/>
          <p:nvPr/>
        </p:nvSpPr>
        <p:spPr>
          <a:xfrm>
            <a:off x="2928402" y="3235038"/>
            <a:ext cx="3145968" cy="1812920"/>
          </a:xfrm>
          <a:prstGeom prst="snip2DiagRect">
            <a:avLst>
              <a:gd name="adj1" fmla="val 0"/>
              <a:gd name="adj2" fmla="val 16376"/>
            </a:avLst>
          </a:prstGeom>
          <a:solidFill>
            <a:srgbClr val="030325">
              <a:alpha val="31279"/>
            </a:srgbClr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74" name="Google Shape;774;p51"/>
          <p:cNvSpPr txBox="1">
            <a:spLocks noGrp="1"/>
          </p:cNvSpPr>
          <p:nvPr>
            <p:ph type="title"/>
          </p:nvPr>
        </p:nvSpPr>
        <p:spPr>
          <a:xfrm>
            <a:off x="316241" y="180518"/>
            <a:ext cx="71760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/>
              <a:t>POTENTIAL RISKS</a:t>
            </a:r>
            <a:endParaRPr dirty="0"/>
          </a:p>
        </p:txBody>
      </p:sp>
      <p:sp>
        <p:nvSpPr>
          <p:cNvPr id="775" name="Google Shape;775;p51"/>
          <p:cNvSpPr/>
          <p:nvPr/>
        </p:nvSpPr>
        <p:spPr>
          <a:xfrm>
            <a:off x="454127" y="1002002"/>
            <a:ext cx="3145968" cy="1812920"/>
          </a:xfrm>
          <a:prstGeom prst="snip2DiagRect">
            <a:avLst>
              <a:gd name="adj1" fmla="val 0"/>
              <a:gd name="adj2" fmla="val 16376"/>
            </a:avLst>
          </a:prstGeom>
          <a:solidFill>
            <a:srgbClr val="030325">
              <a:alpha val="31279"/>
            </a:srgbClr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7" name="Google Shape;777;p51"/>
          <p:cNvSpPr txBox="1">
            <a:spLocks noGrp="1"/>
          </p:cNvSpPr>
          <p:nvPr>
            <p:ph type="subTitle" idx="2"/>
          </p:nvPr>
        </p:nvSpPr>
        <p:spPr>
          <a:xfrm>
            <a:off x="520140" y="1007898"/>
            <a:ext cx="3221409" cy="17931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400" dirty="0">
                <a:latin typeface="Share Tech" panose="020B0604020202020204" charset="0"/>
              </a:rPr>
              <a:t>ESP-32 CAM module send video continuously via Wi-Fi. Therefore, Wi-Fi password must be protected to prevent leaks. </a:t>
            </a:r>
            <a:endParaRPr lang="tr-TR" sz="1400" dirty="0">
              <a:latin typeface="Share Tech" panose="020B0604020202020204" charset="0"/>
            </a:endParaRPr>
          </a:p>
          <a:p>
            <a:pPr marL="285750" marR="0" lvl="0" indent="-285750" algn="l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sz="1400" dirty="0">
                <a:latin typeface="Share Tech" panose="020B0604020202020204" charset="0"/>
              </a:rPr>
              <a:t>Since we set password in our source code, it must be carefully saved in computer or external hard drive.</a:t>
            </a:r>
            <a:endParaRPr lang="en-US" sz="1400" dirty="0">
              <a:effectLst/>
              <a:latin typeface="Share Tech" panose="020B060402020202020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1" name="Google Shape;777;p51">
            <a:extLst>
              <a:ext uri="{FF2B5EF4-FFF2-40B4-BE49-F238E27FC236}">
                <a16:creationId xmlns:a16="http://schemas.microsoft.com/office/drawing/2014/main" id="{864EDE0D-5EC7-4FBD-955C-734064FCF437}"/>
              </a:ext>
            </a:extLst>
          </p:cNvPr>
          <p:cNvSpPr txBox="1">
            <a:spLocks/>
          </p:cNvSpPr>
          <p:nvPr/>
        </p:nvSpPr>
        <p:spPr>
          <a:xfrm>
            <a:off x="3072994" y="3397628"/>
            <a:ext cx="2933227" cy="1626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bel"/>
              <a:buNone/>
              <a:defRPr sz="16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bel"/>
              <a:buNone/>
              <a:defRPr sz="16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bel"/>
              <a:buNone/>
              <a:defRPr sz="16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bel"/>
              <a:buNone/>
              <a:defRPr sz="16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bel"/>
              <a:buNone/>
              <a:defRPr sz="16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bel"/>
              <a:buNone/>
              <a:defRPr sz="16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bel"/>
              <a:buNone/>
              <a:defRPr sz="16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bel"/>
              <a:buNone/>
              <a:defRPr sz="16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bel"/>
              <a:buNone/>
              <a:defRPr sz="16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pPr marL="0" marR="0" lvl="0" indent="0" algn="l">
              <a:spcBef>
                <a:spcPts val="0"/>
              </a:spcBef>
              <a:spcAft>
                <a:spcPts val="800"/>
              </a:spcAft>
            </a:pPr>
            <a:r>
              <a:rPr lang="en-US" sz="1400" dirty="0">
                <a:latin typeface="Share Tech" panose="020B0604020202020204" charset="0"/>
                <a:cs typeface="Times New Roman" panose="02020603050405020304" pitchFamily="18" charset="0"/>
              </a:rPr>
              <a:t>We will develop an application which displays video sent from ESP-32 CAM. Therefore, if </a:t>
            </a:r>
            <a:r>
              <a:rPr lang="en-US" sz="1400" dirty="0" err="1">
                <a:latin typeface="Share Tech" panose="020B0604020202020204" charset="0"/>
                <a:cs typeface="Times New Roman" panose="02020603050405020304" pitchFamily="18" charset="0"/>
              </a:rPr>
              <a:t>apk</a:t>
            </a:r>
            <a:r>
              <a:rPr lang="en-US" sz="1400" dirty="0">
                <a:latin typeface="Share Tech" panose="020B0604020202020204" charset="0"/>
                <a:cs typeface="Times New Roman" panose="02020603050405020304" pitchFamily="18" charset="0"/>
              </a:rPr>
              <a:t> file of our application is leaked, it could cause</a:t>
            </a:r>
            <a:r>
              <a:rPr lang="tr-TR" sz="1400" dirty="0">
                <a:latin typeface="Share Tech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latin typeface="Share Tech" panose="020B0604020202020204" charset="0"/>
                <a:cs typeface="Times New Roman" panose="02020603050405020304" pitchFamily="18" charset="0"/>
              </a:rPr>
              <a:t>threats. </a:t>
            </a:r>
            <a:endParaRPr lang="tr-TR" sz="1400" dirty="0">
              <a:latin typeface="Share Tech" panose="020B0604020202020204" charset="0"/>
              <a:cs typeface="Times New Roman" panose="02020603050405020304" pitchFamily="18" charset="0"/>
            </a:endParaRPr>
          </a:p>
          <a:p>
            <a:pPr marL="285750" marR="0" lvl="0" indent="-285750" algn="l"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sz="1400" dirty="0">
                <a:latin typeface="Share Tech" panose="020B0604020202020204" charset="0"/>
                <a:cs typeface="Times New Roman" panose="02020603050405020304" pitchFamily="18" charset="0"/>
              </a:rPr>
              <a:t>Therefore, </a:t>
            </a:r>
            <a:r>
              <a:rPr lang="en-US" sz="1400" dirty="0" err="1">
                <a:latin typeface="Share Tech" panose="020B0604020202020204" charset="0"/>
                <a:cs typeface="Times New Roman" panose="02020603050405020304" pitchFamily="18" charset="0"/>
              </a:rPr>
              <a:t>apk</a:t>
            </a:r>
            <a:r>
              <a:rPr lang="en-US" sz="1400" dirty="0">
                <a:latin typeface="Share Tech" panose="020B0604020202020204" charset="0"/>
                <a:cs typeface="Times New Roman" panose="02020603050405020304" pitchFamily="18" charset="0"/>
              </a:rPr>
              <a:t> file of application must be also protected.</a:t>
            </a:r>
          </a:p>
        </p:txBody>
      </p:sp>
      <p:sp>
        <p:nvSpPr>
          <p:cNvPr id="55" name="Google Shape;777;p51">
            <a:extLst>
              <a:ext uri="{FF2B5EF4-FFF2-40B4-BE49-F238E27FC236}">
                <a16:creationId xmlns:a16="http://schemas.microsoft.com/office/drawing/2014/main" id="{5DE2EF42-EF55-4706-85C8-23CE255B0D62}"/>
              </a:ext>
            </a:extLst>
          </p:cNvPr>
          <p:cNvSpPr txBox="1">
            <a:spLocks/>
          </p:cNvSpPr>
          <p:nvPr/>
        </p:nvSpPr>
        <p:spPr>
          <a:xfrm>
            <a:off x="5177285" y="1252997"/>
            <a:ext cx="3292938" cy="1459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bel"/>
              <a:buNone/>
              <a:defRPr sz="16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bel"/>
              <a:buNone/>
              <a:defRPr sz="16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bel"/>
              <a:buNone/>
              <a:defRPr sz="16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bel"/>
              <a:buNone/>
              <a:defRPr sz="16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bel"/>
              <a:buNone/>
              <a:defRPr sz="16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bel"/>
              <a:buNone/>
              <a:defRPr sz="16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bel"/>
              <a:buNone/>
              <a:defRPr sz="16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bel"/>
              <a:buNone/>
              <a:defRPr sz="16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bel"/>
              <a:buNone/>
              <a:defRPr sz="16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pPr marL="0" marR="0" lvl="0" indent="0" algn="l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400" dirty="0">
                <a:latin typeface="Share Tech" panose="020B0604020202020204" charset="0"/>
              </a:rPr>
              <a:t>Our vehicle can move manually. Therefore, anyone who has a smartphone can easily connect to our Bluetooth module. </a:t>
            </a:r>
            <a:endParaRPr lang="tr-TR" sz="1400" dirty="0">
              <a:latin typeface="Share Tech" panose="020B0604020202020204" charset="0"/>
            </a:endParaRPr>
          </a:p>
          <a:p>
            <a:pPr marL="285750" marR="0" lvl="0" indent="-285750" algn="l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sz="1400" dirty="0">
                <a:latin typeface="Share Tech" panose="020B0604020202020204" charset="0"/>
              </a:rPr>
              <a:t>To prevent this, our module asks pin before connection is completed.</a:t>
            </a:r>
            <a:endParaRPr lang="en-US" sz="1400" dirty="0">
              <a:latin typeface="Share Tech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24" name="Google Shape;784;p51">
            <a:extLst>
              <a:ext uri="{FF2B5EF4-FFF2-40B4-BE49-F238E27FC236}">
                <a16:creationId xmlns:a16="http://schemas.microsoft.com/office/drawing/2014/main" id="{8270C225-DF95-4F87-A27E-6036B8226515}"/>
              </a:ext>
            </a:extLst>
          </p:cNvPr>
          <p:cNvSpPr/>
          <p:nvPr/>
        </p:nvSpPr>
        <p:spPr>
          <a:xfrm>
            <a:off x="3008794" y="682352"/>
            <a:ext cx="655500" cy="547710"/>
          </a:xfrm>
          <a:prstGeom prst="snip2DiagRect">
            <a:avLst>
              <a:gd name="adj1" fmla="val 0"/>
              <a:gd name="adj2" fmla="val 23043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788;p51">
            <a:extLst>
              <a:ext uri="{FF2B5EF4-FFF2-40B4-BE49-F238E27FC236}">
                <a16:creationId xmlns:a16="http://schemas.microsoft.com/office/drawing/2014/main" id="{1310E4B6-EADA-47B8-8954-04CB0B7AF05C}"/>
              </a:ext>
            </a:extLst>
          </p:cNvPr>
          <p:cNvSpPr txBox="1">
            <a:spLocks noGrp="1"/>
          </p:cNvSpPr>
          <p:nvPr>
            <p:ph type="title" idx="9"/>
          </p:nvPr>
        </p:nvSpPr>
        <p:spPr>
          <a:xfrm>
            <a:off x="3072994" y="689683"/>
            <a:ext cx="5271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tr-TR" dirty="0"/>
              <a:t>4</a:t>
            </a:r>
            <a:endParaRPr dirty="0"/>
          </a:p>
        </p:txBody>
      </p:sp>
      <p:sp>
        <p:nvSpPr>
          <p:cNvPr id="39" name="Google Shape;784;p51">
            <a:extLst>
              <a:ext uri="{FF2B5EF4-FFF2-40B4-BE49-F238E27FC236}">
                <a16:creationId xmlns:a16="http://schemas.microsoft.com/office/drawing/2014/main" id="{7C3197CC-EB9C-4F46-B552-4830EA0CBC8A}"/>
              </a:ext>
            </a:extLst>
          </p:cNvPr>
          <p:cNvSpPr/>
          <p:nvPr/>
        </p:nvSpPr>
        <p:spPr>
          <a:xfrm>
            <a:off x="7731952" y="682352"/>
            <a:ext cx="655500" cy="547710"/>
          </a:xfrm>
          <a:prstGeom prst="snip2DiagRect">
            <a:avLst>
              <a:gd name="adj1" fmla="val 0"/>
              <a:gd name="adj2" fmla="val 23043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788;p51">
            <a:extLst>
              <a:ext uri="{FF2B5EF4-FFF2-40B4-BE49-F238E27FC236}">
                <a16:creationId xmlns:a16="http://schemas.microsoft.com/office/drawing/2014/main" id="{8A1C2E9B-A908-4097-8F59-CAFA2449A855}"/>
              </a:ext>
            </a:extLst>
          </p:cNvPr>
          <p:cNvSpPr txBox="1">
            <a:spLocks/>
          </p:cNvSpPr>
          <p:nvPr/>
        </p:nvSpPr>
        <p:spPr>
          <a:xfrm>
            <a:off x="7796152" y="689683"/>
            <a:ext cx="5271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hare Tech"/>
              <a:buNone/>
              <a:defRPr sz="18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hare Tech"/>
              <a:buNone/>
              <a:defRPr sz="18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hare Tech"/>
              <a:buNone/>
              <a:defRPr sz="18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hare Tech"/>
              <a:buNone/>
              <a:defRPr sz="18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hare Tech"/>
              <a:buNone/>
              <a:defRPr sz="18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hare Tech"/>
              <a:buNone/>
              <a:defRPr sz="18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hare Tech"/>
              <a:buNone/>
              <a:defRPr sz="18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hare Tech"/>
              <a:buNone/>
              <a:defRPr sz="18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hare Tech"/>
              <a:buNone/>
              <a:defRPr sz="18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r>
              <a:rPr lang="en" dirty="0"/>
              <a:t>0</a:t>
            </a:r>
            <a:r>
              <a:rPr lang="tr-TR" dirty="0"/>
              <a:t>6</a:t>
            </a:r>
            <a:endParaRPr lang="en" dirty="0"/>
          </a:p>
        </p:txBody>
      </p:sp>
      <p:sp>
        <p:nvSpPr>
          <p:cNvPr id="42" name="Google Shape;784;p51">
            <a:extLst>
              <a:ext uri="{FF2B5EF4-FFF2-40B4-BE49-F238E27FC236}">
                <a16:creationId xmlns:a16="http://schemas.microsoft.com/office/drawing/2014/main" id="{E287A37C-2C83-418E-A85E-CD6F99D963BD}"/>
              </a:ext>
            </a:extLst>
          </p:cNvPr>
          <p:cNvSpPr/>
          <p:nvPr/>
        </p:nvSpPr>
        <p:spPr>
          <a:xfrm>
            <a:off x="5483069" y="2915388"/>
            <a:ext cx="655500" cy="547710"/>
          </a:xfrm>
          <a:prstGeom prst="snip2DiagRect">
            <a:avLst>
              <a:gd name="adj1" fmla="val 0"/>
              <a:gd name="adj2" fmla="val 23043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788;p51">
            <a:extLst>
              <a:ext uri="{FF2B5EF4-FFF2-40B4-BE49-F238E27FC236}">
                <a16:creationId xmlns:a16="http://schemas.microsoft.com/office/drawing/2014/main" id="{FCF23C90-6FB9-4629-80D6-28820CDCDA82}"/>
              </a:ext>
            </a:extLst>
          </p:cNvPr>
          <p:cNvSpPr txBox="1">
            <a:spLocks/>
          </p:cNvSpPr>
          <p:nvPr/>
        </p:nvSpPr>
        <p:spPr>
          <a:xfrm>
            <a:off x="5547269" y="2922719"/>
            <a:ext cx="5271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hare Tech"/>
              <a:buNone/>
              <a:defRPr sz="18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hare Tech"/>
              <a:buNone/>
              <a:defRPr sz="18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hare Tech"/>
              <a:buNone/>
              <a:defRPr sz="18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hare Tech"/>
              <a:buNone/>
              <a:defRPr sz="18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hare Tech"/>
              <a:buNone/>
              <a:defRPr sz="18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hare Tech"/>
              <a:buNone/>
              <a:defRPr sz="18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hare Tech"/>
              <a:buNone/>
              <a:defRPr sz="18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hare Tech"/>
              <a:buNone/>
              <a:defRPr sz="18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hare Tech"/>
              <a:buNone/>
              <a:defRPr sz="18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r>
              <a:rPr lang="en" dirty="0"/>
              <a:t>0</a:t>
            </a:r>
            <a:r>
              <a:rPr lang="tr-TR" dirty="0"/>
              <a:t>5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639669523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34"/>
          <p:cNvSpPr/>
          <p:nvPr/>
        </p:nvSpPr>
        <p:spPr>
          <a:xfrm>
            <a:off x="1234925" y="539375"/>
            <a:ext cx="2489400" cy="2489400"/>
          </a:xfrm>
          <a:prstGeom prst="ellipse">
            <a:avLst/>
          </a:prstGeom>
          <a:gradFill>
            <a:gsLst>
              <a:gs pos="0">
                <a:srgbClr val="05D8E7">
                  <a:alpha val="70980"/>
                </a:srgbClr>
              </a:gs>
              <a:gs pos="30000">
                <a:srgbClr val="05D8E7">
                  <a:alpha val="48235"/>
                </a:srgbClr>
              </a:gs>
              <a:gs pos="69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34"/>
          <p:cNvSpPr/>
          <p:nvPr/>
        </p:nvSpPr>
        <p:spPr>
          <a:xfrm>
            <a:off x="1128118" y="1594551"/>
            <a:ext cx="2107500" cy="1116300"/>
          </a:xfrm>
          <a:prstGeom prst="snip2DiagRect">
            <a:avLst>
              <a:gd name="adj1" fmla="val 0"/>
              <a:gd name="adj2" fmla="val 42647"/>
            </a:avLst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p34"/>
          <p:cNvSpPr/>
          <p:nvPr/>
        </p:nvSpPr>
        <p:spPr>
          <a:xfrm>
            <a:off x="815525" y="1594551"/>
            <a:ext cx="2107500" cy="1116300"/>
          </a:xfrm>
          <a:prstGeom prst="snip2DiagRect">
            <a:avLst>
              <a:gd name="adj1" fmla="val 0"/>
              <a:gd name="adj2" fmla="val 42647"/>
            </a:avLst>
          </a:prstGeom>
          <a:solidFill>
            <a:schemeClr val="accen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p34"/>
          <p:cNvSpPr txBox="1">
            <a:spLocks noGrp="1"/>
          </p:cNvSpPr>
          <p:nvPr>
            <p:ph type="title" idx="2"/>
          </p:nvPr>
        </p:nvSpPr>
        <p:spPr>
          <a:xfrm>
            <a:off x="317129" y="573335"/>
            <a:ext cx="4492200" cy="80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2800" dirty="0"/>
              <a:t>EXPECTED RESULTS</a:t>
            </a:r>
            <a:endParaRPr sz="2800" dirty="0"/>
          </a:p>
        </p:txBody>
      </p:sp>
      <p:sp>
        <p:nvSpPr>
          <p:cNvPr id="363" name="Google Shape;363;p34"/>
          <p:cNvSpPr txBox="1">
            <a:spLocks noGrp="1"/>
          </p:cNvSpPr>
          <p:nvPr>
            <p:ph type="title"/>
          </p:nvPr>
        </p:nvSpPr>
        <p:spPr>
          <a:xfrm>
            <a:off x="1234935" y="1602638"/>
            <a:ext cx="1234500" cy="110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</a:rPr>
              <a:t>01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364" name="Google Shape;364;p34"/>
          <p:cNvSpPr txBox="1">
            <a:spLocks noGrp="1"/>
          </p:cNvSpPr>
          <p:nvPr>
            <p:ph type="subTitle" idx="1"/>
          </p:nvPr>
        </p:nvSpPr>
        <p:spPr>
          <a:xfrm>
            <a:off x="519051" y="2851327"/>
            <a:ext cx="4492200" cy="66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Share Tech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Implementing our own software for controlling car and receiving real time video.</a:t>
            </a:r>
          </a:p>
        </p:txBody>
      </p:sp>
      <p:grpSp>
        <p:nvGrpSpPr>
          <p:cNvPr id="366" name="Google Shape;366;p34"/>
          <p:cNvGrpSpPr/>
          <p:nvPr/>
        </p:nvGrpSpPr>
        <p:grpSpPr>
          <a:xfrm rot="10800000" flipH="1">
            <a:off x="-37975" y="3785650"/>
            <a:ext cx="5124400" cy="462625"/>
            <a:chOff x="384100" y="-88675"/>
            <a:chExt cx="5124400" cy="462625"/>
          </a:xfrm>
        </p:grpSpPr>
        <p:cxnSp>
          <p:nvCxnSpPr>
            <p:cNvPr id="367" name="Google Shape;367;p34"/>
            <p:cNvCxnSpPr/>
            <p:nvPr/>
          </p:nvCxnSpPr>
          <p:spPr>
            <a:xfrm>
              <a:off x="384100" y="-88675"/>
              <a:ext cx="459000" cy="4590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8" name="Google Shape;368;p34"/>
            <p:cNvCxnSpPr/>
            <p:nvPr/>
          </p:nvCxnSpPr>
          <p:spPr>
            <a:xfrm>
              <a:off x="839600" y="373950"/>
              <a:ext cx="4668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sp>
        <p:nvSpPr>
          <p:cNvPr id="369" name="Google Shape;369;p34"/>
          <p:cNvSpPr/>
          <p:nvPr/>
        </p:nvSpPr>
        <p:spPr>
          <a:xfrm>
            <a:off x="5914475" y="-2011450"/>
            <a:ext cx="5718300" cy="5718300"/>
          </a:xfrm>
          <a:prstGeom prst="ellipse">
            <a:avLst/>
          </a:prstGeom>
          <a:gradFill>
            <a:gsLst>
              <a:gs pos="0">
                <a:srgbClr val="FF296D">
                  <a:alpha val="67058"/>
                </a:srgbClr>
              </a:gs>
              <a:gs pos="30000">
                <a:srgbClr val="FF296D">
                  <a:alpha val="49411"/>
                </a:srgbClr>
              </a:gs>
              <a:gs pos="69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0" name="Google Shape;370;p34"/>
          <p:cNvGrpSpPr/>
          <p:nvPr/>
        </p:nvGrpSpPr>
        <p:grpSpPr>
          <a:xfrm flipH="1">
            <a:off x="476375" y="-12775"/>
            <a:ext cx="5873550" cy="1211775"/>
            <a:chOff x="-365050" y="-837825"/>
            <a:chExt cx="5873550" cy="1211775"/>
          </a:xfrm>
        </p:grpSpPr>
        <p:cxnSp>
          <p:nvCxnSpPr>
            <p:cNvPr id="371" name="Google Shape;371;p34"/>
            <p:cNvCxnSpPr/>
            <p:nvPr/>
          </p:nvCxnSpPr>
          <p:spPr>
            <a:xfrm>
              <a:off x="-365050" y="-837825"/>
              <a:ext cx="1208100" cy="12081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2" name="Google Shape;372;p34"/>
            <p:cNvCxnSpPr/>
            <p:nvPr/>
          </p:nvCxnSpPr>
          <p:spPr>
            <a:xfrm>
              <a:off x="839600" y="373950"/>
              <a:ext cx="4668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grpSp>
        <p:nvGrpSpPr>
          <p:cNvPr id="373" name="Google Shape;373;p34"/>
          <p:cNvGrpSpPr/>
          <p:nvPr/>
        </p:nvGrpSpPr>
        <p:grpSpPr>
          <a:xfrm flipH="1">
            <a:off x="3904902" y="-75295"/>
            <a:ext cx="2009569" cy="973361"/>
            <a:chOff x="5205411" y="-75307"/>
            <a:chExt cx="1728661" cy="837300"/>
          </a:xfrm>
        </p:grpSpPr>
        <p:cxnSp>
          <p:nvCxnSpPr>
            <p:cNvPr id="374" name="Google Shape;374;p34"/>
            <p:cNvCxnSpPr/>
            <p:nvPr/>
          </p:nvCxnSpPr>
          <p:spPr>
            <a:xfrm>
              <a:off x="5205411" y="-75307"/>
              <a:ext cx="837300" cy="8373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375" name="Google Shape;375;p34"/>
            <p:cNvCxnSpPr/>
            <p:nvPr/>
          </p:nvCxnSpPr>
          <p:spPr>
            <a:xfrm>
              <a:off x="5651144" y="-75307"/>
              <a:ext cx="837300" cy="8373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376" name="Google Shape;376;p34"/>
            <p:cNvCxnSpPr/>
            <p:nvPr/>
          </p:nvCxnSpPr>
          <p:spPr>
            <a:xfrm>
              <a:off x="6096772" y="-75307"/>
              <a:ext cx="837300" cy="8373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F1F2911-504B-48EC-B060-D8D7F19CE2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6660" y="1446770"/>
            <a:ext cx="3914787" cy="2008634"/>
          </a:xfrm>
          <a:prstGeom prst="rect">
            <a:avLst/>
          </a:prstGeom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</p:pic>
      <p:grpSp>
        <p:nvGrpSpPr>
          <p:cNvPr id="29" name="Google Shape;5528;p69">
            <a:extLst>
              <a:ext uri="{FF2B5EF4-FFF2-40B4-BE49-F238E27FC236}">
                <a16:creationId xmlns:a16="http://schemas.microsoft.com/office/drawing/2014/main" id="{8ABD8F29-29A4-4590-81BB-12C131C211D1}"/>
              </a:ext>
            </a:extLst>
          </p:cNvPr>
          <p:cNvGrpSpPr/>
          <p:nvPr/>
        </p:nvGrpSpPr>
        <p:grpSpPr>
          <a:xfrm>
            <a:off x="676829" y="2451087"/>
            <a:ext cx="339235" cy="298186"/>
            <a:chOff x="898875" y="244725"/>
            <a:chExt cx="481800" cy="423500"/>
          </a:xfrm>
          <a:solidFill>
            <a:srgbClr val="FFFFCC"/>
          </a:solidFill>
        </p:grpSpPr>
        <p:sp>
          <p:nvSpPr>
            <p:cNvPr id="30" name="Google Shape;5529;p69">
              <a:extLst>
                <a:ext uri="{FF2B5EF4-FFF2-40B4-BE49-F238E27FC236}">
                  <a16:creationId xmlns:a16="http://schemas.microsoft.com/office/drawing/2014/main" id="{32E49223-3D43-438F-8799-77457D394452}"/>
                </a:ext>
              </a:extLst>
            </p:cNvPr>
            <p:cNvSpPr/>
            <p:nvPr/>
          </p:nvSpPr>
          <p:spPr>
            <a:xfrm>
              <a:off x="1125675" y="470575"/>
              <a:ext cx="28275" cy="28250"/>
            </a:xfrm>
            <a:custGeom>
              <a:avLst/>
              <a:gdLst/>
              <a:ahLst/>
              <a:cxnLst/>
              <a:rect l="l" t="t" r="r" b="b"/>
              <a:pathLst>
                <a:path w="1131" h="1130" extrusionOk="0">
                  <a:moveTo>
                    <a:pt x="564" y="1"/>
                  </a:moveTo>
                  <a:cubicBezTo>
                    <a:pt x="251" y="1"/>
                    <a:pt x="1" y="251"/>
                    <a:pt x="1" y="564"/>
                  </a:cubicBezTo>
                  <a:cubicBezTo>
                    <a:pt x="1" y="877"/>
                    <a:pt x="251" y="1130"/>
                    <a:pt x="564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1" name="Google Shape;5530;p69">
              <a:extLst>
                <a:ext uri="{FF2B5EF4-FFF2-40B4-BE49-F238E27FC236}">
                  <a16:creationId xmlns:a16="http://schemas.microsoft.com/office/drawing/2014/main" id="{780519B6-FAD9-44ED-9390-E261E9210717}"/>
                </a:ext>
              </a:extLst>
            </p:cNvPr>
            <p:cNvSpPr/>
            <p:nvPr/>
          </p:nvSpPr>
          <p:spPr>
            <a:xfrm>
              <a:off x="898875" y="244725"/>
              <a:ext cx="481800" cy="225875"/>
            </a:xfrm>
            <a:custGeom>
              <a:avLst/>
              <a:gdLst/>
              <a:ahLst/>
              <a:cxnLst/>
              <a:rect l="l" t="t" r="r" b="b"/>
              <a:pathLst>
                <a:path w="19272" h="9035" extrusionOk="0">
                  <a:moveTo>
                    <a:pt x="2825" y="1130"/>
                  </a:moveTo>
                  <a:cubicBezTo>
                    <a:pt x="3135" y="1130"/>
                    <a:pt x="3388" y="1380"/>
                    <a:pt x="3388" y="1693"/>
                  </a:cubicBezTo>
                  <a:lnTo>
                    <a:pt x="3388" y="2259"/>
                  </a:lnTo>
                  <a:lnTo>
                    <a:pt x="2258" y="2259"/>
                  </a:lnTo>
                  <a:lnTo>
                    <a:pt x="2258" y="1693"/>
                  </a:lnTo>
                  <a:cubicBezTo>
                    <a:pt x="2258" y="1380"/>
                    <a:pt x="2511" y="1130"/>
                    <a:pt x="2825" y="1130"/>
                  </a:cubicBezTo>
                  <a:close/>
                  <a:moveTo>
                    <a:pt x="11894" y="1130"/>
                  </a:moveTo>
                  <a:cubicBezTo>
                    <a:pt x="12208" y="1130"/>
                    <a:pt x="12461" y="1380"/>
                    <a:pt x="12461" y="1693"/>
                  </a:cubicBezTo>
                  <a:lnTo>
                    <a:pt x="12461" y="2259"/>
                  </a:lnTo>
                  <a:lnTo>
                    <a:pt x="6814" y="2259"/>
                  </a:lnTo>
                  <a:lnTo>
                    <a:pt x="6814" y="1693"/>
                  </a:lnTo>
                  <a:cubicBezTo>
                    <a:pt x="6814" y="1380"/>
                    <a:pt x="7064" y="1130"/>
                    <a:pt x="7378" y="1130"/>
                  </a:cubicBezTo>
                  <a:close/>
                  <a:moveTo>
                    <a:pt x="5083" y="4518"/>
                  </a:moveTo>
                  <a:cubicBezTo>
                    <a:pt x="5586" y="4518"/>
                    <a:pt x="5836" y="5123"/>
                    <a:pt x="5480" y="5481"/>
                  </a:cubicBezTo>
                  <a:cubicBezTo>
                    <a:pt x="5366" y="5596"/>
                    <a:pt x="5225" y="5647"/>
                    <a:pt x="5086" y="5647"/>
                  </a:cubicBezTo>
                  <a:cubicBezTo>
                    <a:pt x="4796" y="5647"/>
                    <a:pt x="4517" y="5422"/>
                    <a:pt x="4517" y="5081"/>
                  </a:cubicBezTo>
                  <a:cubicBezTo>
                    <a:pt x="4517" y="4768"/>
                    <a:pt x="4770" y="4518"/>
                    <a:pt x="5083" y="4518"/>
                  </a:cubicBezTo>
                  <a:close/>
                  <a:moveTo>
                    <a:pt x="2825" y="1"/>
                  </a:moveTo>
                  <a:cubicBezTo>
                    <a:pt x="1888" y="1"/>
                    <a:pt x="1129" y="757"/>
                    <a:pt x="1129" y="1693"/>
                  </a:cubicBezTo>
                  <a:lnTo>
                    <a:pt x="1129" y="2362"/>
                  </a:lnTo>
                  <a:cubicBezTo>
                    <a:pt x="455" y="2600"/>
                    <a:pt x="3" y="3235"/>
                    <a:pt x="0" y="3952"/>
                  </a:cubicBezTo>
                  <a:lnTo>
                    <a:pt x="0" y="4518"/>
                  </a:lnTo>
                  <a:lnTo>
                    <a:pt x="1695" y="4518"/>
                  </a:lnTo>
                  <a:cubicBezTo>
                    <a:pt x="2629" y="4518"/>
                    <a:pt x="3388" y="5274"/>
                    <a:pt x="3388" y="6210"/>
                  </a:cubicBezTo>
                  <a:lnTo>
                    <a:pt x="3388" y="9035"/>
                  </a:lnTo>
                  <a:lnTo>
                    <a:pt x="5742" y="9035"/>
                  </a:lnTo>
                  <a:cubicBezTo>
                    <a:pt x="6016" y="7123"/>
                    <a:pt x="7652" y="5647"/>
                    <a:pt x="9636" y="5647"/>
                  </a:cubicBezTo>
                  <a:cubicBezTo>
                    <a:pt x="11620" y="5647"/>
                    <a:pt x="13256" y="7123"/>
                    <a:pt x="13533" y="9035"/>
                  </a:cubicBezTo>
                  <a:lnTo>
                    <a:pt x="15884" y="9035"/>
                  </a:lnTo>
                  <a:lnTo>
                    <a:pt x="15884" y="6210"/>
                  </a:lnTo>
                  <a:cubicBezTo>
                    <a:pt x="15884" y="5274"/>
                    <a:pt x="16643" y="4518"/>
                    <a:pt x="17580" y="4518"/>
                  </a:cubicBezTo>
                  <a:lnTo>
                    <a:pt x="19272" y="4518"/>
                  </a:lnTo>
                  <a:lnTo>
                    <a:pt x="19272" y="3952"/>
                  </a:lnTo>
                  <a:cubicBezTo>
                    <a:pt x="19272" y="3015"/>
                    <a:pt x="18513" y="2259"/>
                    <a:pt x="17580" y="2259"/>
                  </a:cubicBezTo>
                  <a:lnTo>
                    <a:pt x="13590" y="2259"/>
                  </a:lnTo>
                  <a:lnTo>
                    <a:pt x="13590" y="1693"/>
                  </a:lnTo>
                  <a:cubicBezTo>
                    <a:pt x="13587" y="757"/>
                    <a:pt x="12831" y="1"/>
                    <a:pt x="11894" y="1"/>
                  </a:cubicBezTo>
                  <a:lnTo>
                    <a:pt x="7378" y="1"/>
                  </a:lnTo>
                  <a:cubicBezTo>
                    <a:pt x="6441" y="1"/>
                    <a:pt x="5685" y="757"/>
                    <a:pt x="5685" y="1693"/>
                  </a:cubicBezTo>
                  <a:lnTo>
                    <a:pt x="5685" y="2259"/>
                  </a:lnTo>
                  <a:lnTo>
                    <a:pt x="4517" y="2259"/>
                  </a:lnTo>
                  <a:lnTo>
                    <a:pt x="4517" y="1693"/>
                  </a:lnTo>
                  <a:cubicBezTo>
                    <a:pt x="4517" y="757"/>
                    <a:pt x="3758" y="1"/>
                    <a:pt x="28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2" name="Google Shape;5531;p69">
              <a:extLst>
                <a:ext uri="{FF2B5EF4-FFF2-40B4-BE49-F238E27FC236}">
                  <a16:creationId xmlns:a16="http://schemas.microsoft.com/office/drawing/2014/main" id="{CB00D4FA-CF58-4300-9D9B-5CAD5F1F3B4C}"/>
                </a:ext>
              </a:extLst>
            </p:cNvPr>
            <p:cNvSpPr/>
            <p:nvPr/>
          </p:nvSpPr>
          <p:spPr>
            <a:xfrm>
              <a:off x="1324200" y="385900"/>
              <a:ext cx="56475" cy="197625"/>
            </a:xfrm>
            <a:custGeom>
              <a:avLst/>
              <a:gdLst/>
              <a:ahLst/>
              <a:cxnLst/>
              <a:rect l="l" t="t" r="r" b="b"/>
              <a:pathLst>
                <a:path w="2259" h="7905" extrusionOk="0">
                  <a:moveTo>
                    <a:pt x="567" y="0"/>
                  </a:moveTo>
                  <a:cubicBezTo>
                    <a:pt x="254" y="0"/>
                    <a:pt x="1" y="250"/>
                    <a:pt x="1" y="563"/>
                  </a:cubicBezTo>
                  <a:lnTo>
                    <a:pt x="1" y="7339"/>
                  </a:lnTo>
                  <a:cubicBezTo>
                    <a:pt x="1" y="7652"/>
                    <a:pt x="254" y="7905"/>
                    <a:pt x="567" y="7905"/>
                  </a:cubicBezTo>
                  <a:lnTo>
                    <a:pt x="2259" y="7905"/>
                  </a:lnTo>
                  <a:lnTo>
                    <a:pt x="225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3" name="Google Shape;5532;p69">
              <a:extLst>
                <a:ext uri="{FF2B5EF4-FFF2-40B4-BE49-F238E27FC236}">
                  <a16:creationId xmlns:a16="http://schemas.microsoft.com/office/drawing/2014/main" id="{461E57C2-0E7B-41DC-8852-9B64DDF213D5}"/>
                </a:ext>
              </a:extLst>
            </p:cNvPr>
            <p:cNvSpPr/>
            <p:nvPr/>
          </p:nvSpPr>
          <p:spPr>
            <a:xfrm>
              <a:off x="898875" y="385900"/>
              <a:ext cx="56475" cy="197625"/>
            </a:xfrm>
            <a:custGeom>
              <a:avLst/>
              <a:gdLst/>
              <a:ahLst/>
              <a:cxnLst/>
              <a:rect l="l" t="t" r="r" b="b"/>
              <a:pathLst>
                <a:path w="2259" h="7905" extrusionOk="0">
                  <a:moveTo>
                    <a:pt x="0" y="0"/>
                  </a:moveTo>
                  <a:lnTo>
                    <a:pt x="0" y="7905"/>
                  </a:lnTo>
                  <a:lnTo>
                    <a:pt x="1695" y="7905"/>
                  </a:lnTo>
                  <a:cubicBezTo>
                    <a:pt x="2005" y="7905"/>
                    <a:pt x="2258" y="7652"/>
                    <a:pt x="2258" y="7339"/>
                  </a:cubicBezTo>
                  <a:lnTo>
                    <a:pt x="2258" y="563"/>
                  </a:lnTo>
                  <a:cubicBezTo>
                    <a:pt x="2258" y="250"/>
                    <a:pt x="2005" y="0"/>
                    <a:pt x="169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4" name="Google Shape;5533;p69">
              <a:extLst>
                <a:ext uri="{FF2B5EF4-FFF2-40B4-BE49-F238E27FC236}">
                  <a16:creationId xmlns:a16="http://schemas.microsoft.com/office/drawing/2014/main" id="{3FEEF16D-0367-4690-9FA0-B9EA3AD5FA37}"/>
                </a:ext>
              </a:extLst>
            </p:cNvPr>
            <p:cNvSpPr/>
            <p:nvPr/>
          </p:nvSpPr>
          <p:spPr>
            <a:xfrm>
              <a:off x="1063650" y="414125"/>
              <a:ext cx="146750" cy="141125"/>
            </a:xfrm>
            <a:custGeom>
              <a:avLst/>
              <a:gdLst/>
              <a:ahLst/>
              <a:cxnLst/>
              <a:rect l="l" t="t" r="r" b="b"/>
              <a:pathLst>
                <a:path w="5870" h="5645" extrusionOk="0">
                  <a:moveTo>
                    <a:pt x="3045" y="1127"/>
                  </a:moveTo>
                  <a:cubicBezTo>
                    <a:pt x="3263" y="1127"/>
                    <a:pt x="3483" y="1169"/>
                    <a:pt x="3692" y="1256"/>
                  </a:cubicBezTo>
                  <a:cubicBezTo>
                    <a:pt x="4325" y="1518"/>
                    <a:pt x="4740" y="2135"/>
                    <a:pt x="4740" y="2822"/>
                  </a:cubicBezTo>
                  <a:cubicBezTo>
                    <a:pt x="4737" y="3758"/>
                    <a:pt x="3981" y="4514"/>
                    <a:pt x="3045" y="4517"/>
                  </a:cubicBezTo>
                  <a:cubicBezTo>
                    <a:pt x="2358" y="4517"/>
                    <a:pt x="1741" y="4102"/>
                    <a:pt x="1479" y="3469"/>
                  </a:cubicBezTo>
                  <a:cubicBezTo>
                    <a:pt x="1217" y="2837"/>
                    <a:pt x="1362" y="2108"/>
                    <a:pt x="1847" y="1623"/>
                  </a:cubicBezTo>
                  <a:cubicBezTo>
                    <a:pt x="2171" y="1299"/>
                    <a:pt x="2604" y="1127"/>
                    <a:pt x="3045" y="1127"/>
                  </a:cubicBezTo>
                  <a:close/>
                  <a:moveTo>
                    <a:pt x="3045" y="0"/>
                  </a:moveTo>
                  <a:cubicBezTo>
                    <a:pt x="1904" y="0"/>
                    <a:pt x="874" y="687"/>
                    <a:pt x="437" y="1741"/>
                  </a:cubicBezTo>
                  <a:cubicBezTo>
                    <a:pt x="1" y="2798"/>
                    <a:pt x="242" y="4011"/>
                    <a:pt x="1049" y="4818"/>
                  </a:cubicBezTo>
                  <a:cubicBezTo>
                    <a:pt x="1588" y="5358"/>
                    <a:pt x="2310" y="5645"/>
                    <a:pt x="3045" y="5645"/>
                  </a:cubicBezTo>
                  <a:cubicBezTo>
                    <a:pt x="3409" y="5645"/>
                    <a:pt x="3776" y="5574"/>
                    <a:pt x="4126" y="5430"/>
                  </a:cubicBezTo>
                  <a:cubicBezTo>
                    <a:pt x="5180" y="4993"/>
                    <a:pt x="5870" y="3963"/>
                    <a:pt x="5870" y="2822"/>
                  </a:cubicBezTo>
                  <a:cubicBezTo>
                    <a:pt x="5867" y="1262"/>
                    <a:pt x="4605" y="0"/>
                    <a:pt x="304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5" name="Google Shape;5534;p69">
              <a:extLst>
                <a:ext uri="{FF2B5EF4-FFF2-40B4-BE49-F238E27FC236}">
                  <a16:creationId xmlns:a16="http://schemas.microsoft.com/office/drawing/2014/main" id="{77E40F3B-4ADE-4E13-B568-3B4C7461CEBD}"/>
                </a:ext>
              </a:extLst>
            </p:cNvPr>
            <p:cNvSpPr/>
            <p:nvPr/>
          </p:nvSpPr>
          <p:spPr>
            <a:xfrm>
              <a:off x="898875" y="498800"/>
              <a:ext cx="481800" cy="169425"/>
            </a:xfrm>
            <a:custGeom>
              <a:avLst/>
              <a:gdLst/>
              <a:ahLst/>
              <a:cxnLst/>
              <a:rect l="l" t="t" r="r" b="b"/>
              <a:pathLst>
                <a:path w="19272" h="6777" extrusionOk="0">
                  <a:moveTo>
                    <a:pt x="3388" y="1"/>
                  </a:moveTo>
                  <a:lnTo>
                    <a:pt x="3388" y="2823"/>
                  </a:lnTo>
                  <a:cubicBezTo>
                    <a:pt x="3388" y="3759"/>
                    <a:pt x="2629" y="4515"/>
                    <a:pt x="1695" y="4518"/>
                  </a:cubicBezTo>
                  <a:lnTo>
                    <a:pt x="0" y="4518"/>
                  </a:lnTo>
                  <a:lnTo>
                    <a:pt x="0" y="5081"/>
                  </a:lnTo>
                  <a:cubicBezTo>
                    <a:pt x="0" y="6017"/>
                    <a:pt x="759" y="6773"/>
                    <a:pt x="1695" y="6776"/>
                  </a:cubicBezTo>
                  <a:lnTo>
                    <a:pt x="17580" y="6776"/>
                  </a:lnTo>
                  <a:cubicBezTo>
                    <a:pt x="18513" y="6773"/>
                    <a:pt x="19272" y="6017"/>
                    <a:pt x="19272" y="5081"/>
                  </a:cubicBezTo>
                  <a:lnTo>
                    <a:pt x="19272" y="4518"/>
                  </a:lnTo>
                  <a:lnTo>
                    <a:pt x="17580" y="4518"/>
                  </a:lnTo>
                  <a:cubicBezTo>
                    <a:pt x="16643" y="4515"/>
                    <a:pt x="15884" y="3759"/>
                    <a:pt x="15884" y="2823"/>
                  </a:cubicBezTo>
                  <a:lnTo>
                    <a:pt x="15884" y="1"/>
                  </a:lnTo>
                  <a:lnTo>
                    <a:pt x="13533" y="1"/>
                  </a:lnTo>
                  <a:cubicBezTo>
                    <a:pt x="13256" y="1910"/>
                    <a:pt x="11620" y="3389"/>
                    <a:pt x="9636" y="3389"/>
                  </a:cubicBezTo>
                  <a:cubicBezTo>
                    <a:pt x="7652" y="3389"/>
                    <a:pt x="6016" y="1910"/>
                    <a:pt x="573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40653715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34"/>
          <p:cNvSpPr/>
          <p:nvPr/>
        </p:nvSpPr>
        <p:spPr>
          <a:xfrm>
            <a:off x="1234925" y="539375"/>
            <a:ext cx="2489400" cy="2489400"/>
          </a:xfrm>
          <a:prstGeom prst="ellipse">
            <a:avLst/>
          </a:prstGeom>
          <a:gradFill>
            <a:gsLst>
              <a:gs pos="0">
                <a:srgbClr val="05D8E7">
                  <a:alpha val="70980"/>
                </a:srgbClr>
              </a:gs>
              <a:gs pos="30000">
                <a:srgbClr val="05D8E7">
                  <a:alpha val="48235"/>
                </a:srgbClr>
              </a:gs>
              <a:gs pos="69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34"/>
          <p:cNvSpPr/>
          <p:nvPr/>
        </p:nvSpPr>
        <p:spPr>
          <a:xfrm>
            <a:off x="1128118" y="1594551"/>
            <a:ext cx="2107500" cy="1116300"/>
          </a:xfrm>
          <a:prstGeom prst="snip2DiagRect">
            <a:avLst>
              <a:gd name="adj1" fmla="val 0"/>
              <a:gd name="adj2" fmla="val 42647"/>
            </a:avLst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p34"/>
          <p:cNvSpPr/>
          <p:nvPr/>
        </p:nvSpPr>
        <p:spPr>
          <a:xfrm>
            <a:off x="815525" y="1594551"/>
            <a:ext cx="2107500" cy="1116300"/>
          </a:xfrm>
          <a:prstGeom prst="snip2DiagRect">
            <a:avLst>
              <a:gd name="adj1" fmla="val 0"/>
              <a:gd name="adj2" fmla="val 42647"/>
            </a:avLst>
          </a:prstGeom>
          <a:solidFill>
            <a:schemeClr val="accen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p34"/>
          <p:cNvSpPr txBox="1">
            <a:spLocks noGrp="1"/>
          </p:cNvSpPr>
          <p:nvPr>
            <p:ph type="title" idx="2"/>
          </p:nvPr>
        </p:nvSpPr>
        <p:spPr>
          <a:xfrm>
            <a:off x="317129" y="573335"/>
            <a:ext cx="4492200" cy="80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2800" dirty="0"/>
              <a:t>EXPECTED RESULTS</a:t>
            </a:r>
            <a:endParaRPr sz="2800" dirty="0"/>
          </a:p>
        </p:txBody>
      </p:sp>
      <p:sp>
        <p:nvSpPr>
          <p:cNvPr id="363" name="Google Shape;363;p34"/>
          <p:cNvSpPr txBox="1">
            <a:spLocks noGrp="1"/>
          </p:cNvSpPr>
          <p:nvPr>
            <p:ph type="title"/>
          </p:nvPr>
        </p:nvSpPr>
        <p:spPr>
          <a:xfrm>
            <a:off x="1234935" y="1602638"/>
            <a:ext cx="1234500" cy="110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</a:rPr>
              <a:t>0</a:t>
            </a:r>
            <a:r>
              <a:rPr lang="tr-TR" dirty="0">
                <a:solidFill>
                  <a:schemeClr val="dk2"/>
                </a:solidFill>
              </a:rPr>
              <a:t>2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364" name="Google Shape;364;p34"/>
          <p:cNvSpPr txBox="1">
            <a:spLocks noGrp="1"/>
          </p:cNvSpPr>
          <p:nvPr>
            <p:ph type="subTitle" idx="1"/>
          </p:nvPr>
        </p:nvSpPr>
        <p:spPr>
          <a:xfrm>
            <a:off x="317129" y="2851327"/>
            <a:ext cx="4694122" cy="66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Share Tech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Implement additional features to that software. These features will be as follows :</a:t>
            </a:r>
          </a:p>
        </p:txBody>
      </p:sp>
      <p:grpSp>
        <p:nvGrpSpPr>
          <p:cNvPr id="366" name="Google Shape;366;p34"/>
          <p:cNvGrpSpPr/>
          <p:nvPr/>
        </p:nvGrpSpPr>
        <p:grpSpPr>
          <a:xfrm rot="10800000" flipH="1">
            <a:off x="-37975" y="3785650"/>
            <a:ext cx="5124400" cy="462625"/>
            <a:chOff x="384100" y="-88675"/>
            <a:chExt cx="5124400" cy="462625"/>
          </a:xfrm>
        </p:grpSpPr>
        <p:cxnSp>
          <p:nvCxnSpPr>
            <p:cNvPr id="367" name="Google Shape;367;p34"/>
            <p:cNvCxnSpPr/>
            <p:nvPr/>
          </p:nvCxnSpPr>
          <p:spPr>
            <a:xfrm>
              <a:off x="384100" y="-88675"/>
              <a:ext cx="459000" cy="4590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8" name="Google Shape;368;p34"/>
            <p:cNvCxnSpPr/>
            <p:nvPr/>
          </p:nvCxnSpPr>
          <p:spPr>
            <a:xfrm>
              <a:off x="839600" y="373950"/>
              <a:ext cx="4668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sp>
        <p:nvSpPr>
          <p:cNvPr id="369" name="Google Shape;369;p34"/>
          <p:cNvSpPr/>
          <p:nvPr/>
        </p:nvSpPr>
        <p:spPr>
          <a:xfrm>
            <a:off x="5914475" y="-2011450"/>
            <a:ext cx="5718300" cy="5718300"/>
          </a:xfrm>
          <a:prstGeom prst="ellipse">
            <a:avLst/>
          </a:prstGeom>
          <a:gradFill>
            <a:gsLst>
              <a:gs pos="0">
                <a:srgbClr val="FF296D">
                  <a:alpha val="67058"/>
                </a:srgbClr>
              </a:gs>
              <a:gs pos="30000">
                <a:srgbClr val="FF296D">
                  <a:alpha val="49411"/>
                </a:srgbClr>
              </a:gs>
              <a:gs pos="69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0" name="Google Shape;370;p34"/>
          <p:cNvGrpSpPr/>
          <p:nvPr/>
        </p:nvGrpSpPr>
        <p:grpSpPr>
          <a:xfrm flipH="1">
            <a:off x="476375" y="-12775"/>
            <a:ext cx="5873550" cy="1211775"/>
            <a:chOff x="-365050" y="-837825"/>
            <a:chExt cx="5873550" cy="1211775"/>
          </a:xfrm>
        </p:grpSpPr>
        <p:cxnSp>
          <p:nvCxnSpPr>
            <p:cNvPr id="371" name="Google Shape;371;p34"/>
            <p:cNvCxnSpPr/>
            <p:nvPr/>
          </p:nvCxnSpPr>
          <p:spPr>
            <a:xfrm>
              <a:off x="-365050" y="-837825"/>
              <a:ext cx="1208100" cy="12081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2" name="Google Shape;372;p34"/>
            <p:cNvCxnSpPr/>
            <p:nvPr/>
          </p:nvCxnSpPr>
          <p:spPr>
            <a:xfrm>
              <a:off x="839600" y="373950"/>
              <a:ext cx="4668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grpSp>
        <p:nvGrpSpPr>
          <p:cNvPr id="373" name="Google Shape;373;p34"/>
          <p:cNvGrpSpPr/>
          <p:nvPr/>
        </p:nvGrpSpPr>
        <p:grpSpPr>
          <a:xfrm flipH="1">
            <a:off x="3904902" y="-75295"/>
            <a:ext cx="2009569" cy="973361"/>
            <a:chOff x="5205411" y="-75307"/>
            <a:chExt cx="1728661" cy="837300"/>
          </a:xfrm>
        </p:grpSpPr>
        <p:cxnSp>
          <p:nvCxnSpPr>
            <p:cNvPr id="374" name="Google Shape;374;p34"/>
            <p:cNvCxnSpPr/>
            <p:nvPr/>
          </p:nvCxnSpPr>
          <p:spPr>
            <a:xfrm>
              <a:off x="5205411" y="-75307"/>
              <a:ext cx="837300" cy="8373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375" name="Google Shape;375;p34"/>
            <p:cNvCxnSpPr/>
            <p:nvPr/>
          </p:nvCxnSpPr>
          <p:spPr>
            <a:xfrm>
              <a:off x="5651144" y="-75307"/>
              <a:ext cx="837300" cy="8373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376" name="Google Shape;376;p34"/>
            <p:cNvCxnSpPr/>
            <p:nvPr/>
          </p:nvCxnSpPr>
          <p:spPr>
            <a:xfrm>
              <a:off x="6096772" y="-75307"/>
              <a:ext cx="837300" cy="8373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sp>
        <p:nvSpPr>
          <p:cNvPr id="20" name="Google Shape;364;p34">
            <a:extLst>
              <a:ext uri="{FF2B5EF4-FFF2-40B4-BE49-F238E27FC236}">
                <a16:creationId xmlns:a16="http://schemas.microsoft.com/office/drawing/2014/main" id="{15706704-B207-490A-A910-E98DEF5D81A2}"/>
              </a:ext>
            </a:extLst>
          </p:cNvPr>
          <p:cNvSpPr txBox="1">
            <a:spLocks/>
          </p:cNvSpPr>
          <p:nvPr/>
        </p:nvSpPr>
        <p:spPr>
          <a:xfrm>
            <a:off x="392302" y="3834368"/>
            <a:ext cx="4926457" cy="1911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bel"/>
              <a:buNone/>
              <a:defRPr sz="16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None/>
              <a:defRPr sz="1600" b="1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None/>
              <a:defRPr sz="1600" b="1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None/>
              <a:defRPr sz="1600" b="1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None/>
              <a:defRPr sz="1600" b="1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None/>
              <a:defRPr sz="1600" b="1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None/>
              <a:defRPr sz="1600" b="1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None/>
              <a:defRPr sz="1600" b="1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None/>
              <a:defRPr sz="1600" b="1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pPr marL="285750" marR="0" lvl="0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dirty="0">
                <a:effectLst/>
                <a:latin typeface="Share Tech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Warning messages when object identified as thread. </a:t>
            </a:r>
          </a:p>
          <a:p>
            <a:pPr marL="285750" marR="0" lvl="0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dirty="0">
                <a:effectLst/>
                <a:latin typeface="Share Tech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Selection GUI for both self-driving and manual modes.</a:t>
            </a:r>
          </a:p>
          <a:p>
            <a:pPr marL="285750" marR="0" lvl="0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en-US" dirty="0">
                <a:effectLst/>
                <a:latin typeface="Share Tech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Saving and displaying the threads/objects that are detected in another page.</a:t>
            </a:r>
          </a:p>
        </p:txBody>
      </p:sp>
      <p:pic>
        <p:nvPicPr>
          <p:cNvPr id="3" name="Picture 2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702C10B3-8EA5-4593-ADBD-AB9765408F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4675" y="64107"/>
            <a:ext cx="3374924" cy="1731637"/>
          </a:xfrm>
          <a:prstGeom prst="rect">
            <a:avLst/>
          </a:prstGeom>
          <a:effectLst>
            <a:glow rad="101600">
              <a:schemeClr val="accent6">
                <a:satMod val="175000"/>
                <a:alpha val="40000"/>
              </a:schemeClr>
            </a:glow>
          </a:effectLst>
        </p:spPr>
      </p:pic>
      <p:pic>
        <p:nvPicPr>
          <p:cNvPr id="6" name="Picture 5" descr="A picture containing text, electronics, monitor, cellphone&#10;&#10;Description automatically generated">
            <a:extLst>
              <a:ext uri="{FF2B5EF4-FFF2-40B4-BE49-F238E27FC236}">
                <a16:creationId xmlns:a16="http://schemas.microsoft.com/office/drawing/2014/main" id="{743F7104-32F6-4F2C-B78F-84C94CEB83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3552" y="1958258"/>
            <a:ext cx="1647175" cy="3121135"/>
          </a:xfrm>
          <a:prstGeom prst="rect">
            <a:avLst/>
          </a:prstGeom>
          <a:effectLst>
            <a:glow rad="101600">
              <a:schemeClr val="accent6">
                <a:satMod val="175000"/>
                <a:alpha val="40000"/>
              </a:schemeClr>
            </a:glow>
          </a:effectLst>
        </p:spPr>
      </p:pic>
      <p:pic>
        <p:nvPicPr>
          <p:cNvPr id="8" name="Picture 7" descr="A close-up of a cell phone&#10;&#10;Description automatically generated with medium confidence">
            <a:extLst>
              <a:ext uri="{FF2B5EF4-FFF2-40B4-BE49-F238E27FC236}">
                <a16:creationId xmlns:a16="http://schemas.microsoft.com/office/drawing/2014/main" id="{F9723D73-DFCA-4E97-8527-3BF06F57F9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21467" y="1958257"/>
            <a:ext cx="1601420" cy="3121135"/>
          </a:xfrm>
          <a:prstGeom prst="rect">
            <a:avLst/>
          </a:prstGeom>
          <a:effectLst>
            <a:glow rad="101600">
              <a:schemeClr val="accent6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211468568"/>
      </p:ext>
    </p:extLst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34"/>
          <p:cNvSpPr/>
          <p:nvPr/>
        </p:nvSpPr>
        <p:spPr>
          <a:xfrm>
            <a:off x="1234925" y="539375"/>
            <a:ext cx="2489400" cy="2489400"/>
          </a:xfrm>
          <a:prstGeom prst="ellipse">
            <a:avLst/>
          </a:prstGeom>
          <a:gradFill>
            <a:gsLst>
              <a:gs pos="0">
                <a:srgbClr val="05D8E7">
                  <a:alpha val="70980"/>
                </a:srgbClr>
              </a:gs>
              <a:gs pos="30000">
                <a:srgbClr val="05D8E7">
                  <a:alpha val="48235"/>
                </a:srgbClr>
              </a:gs>
              <a:gs pos="69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34"/>
          <p:cNvSpPr/>
          <p:nvPr/>
        </p:nvSpPr>
        <p:spPr>
          <a:xfrm>
            <a:off x="1128118" y="1594551"/>
            <a:ext cx="2107500" cy="1116300"/>
          </a:xfrm>
          <a:prstGeom prst="snip2DiagRect">
            <a:avLst>
              <a:gd name="adj1" fmla="val 0"/>
              <a:gd name="adj2" fmla="val 42647"/>
            </a:avLst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p34"/>
          <p:cNvSpPr/>
          <p:nvPr/>
        </p:nvSpPr>
        <p:spPr>
          <a:xfrm>
            <a:off x="815525" y="1594551"/>
            <a:ext cx="2107500" cy="1116300"/>
          </a:xfrm>
          <a:prstGeom prst="snip2DiagRect">
            <a:avLst>
              <a:gd name="adj1" fmla="val 0"/>
              <a:gd name="adj2" fmla="val 42647"/>
            </a:avLst>
          </a:prstGeom>
          <a:solidFill>
            <a:schemeClr val="accen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p34"/>
          <p:cNvSpPr txBox="1">
            <a:spLocks noGrp="1"/>
          </p:cNvSpPr>
          <p:nvPr>
            <p:ph type="title" idx="2"/>
          </p:nvPr>
        </p:nvSpPr>
        <p:spPr>
          <a:xfrm>
            <a:off x="317129" y="573335"/>
            <a:ext cx="4492200" cy="80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2800" dirty="0"/>
              <a:t>EXPECTED RESULTS</a:t>
            </a:r>
            <a:endParaRPr sz="2800" dirty="0"/>
          </a:p>
        </p:txBody>
      </p:sp>
      <p:sp>
        <p:nvSpPr>
          <p:cNvPr id="363" name="Google Shape;363;p34"/>
          <p:cNvSpPr txBox="1">
            <a:spLocks noGrp="1"/>
          </p:cNvSpPr>
          <p:nvPr>
            <p:ph type="title"/>
          </p:nvPr>
        </p:nvSpPr>
        <p:spPr>
          <a:xfrm>
            <a:off x="1234935" y="1602638"/>
            <a:ext cx="1234500" cy="110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</a:rPr>
              <a:t>0</a:t>
            </a:r>
            <a:r>
              <a:rPr lang="tr-TR" dirty="0">
                <a:solidFill>
                  <a:schemeClr val="dk2"/>
                </a:solidFill>
              </a:rPr>
              <a:t>3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364" name="Google Shape;364;p34"/>
          <p:cNvSpPr txBox="1">
            <a:spLocks noGrp="1"/>
          </p:cNvSpPr>
          <p:nvPr>
            <p:ph type="subTitle" idx="1"/>
          </p:nvPr>
        </p:nvSpPr>
        <p:spPr>
          <a:xfrm>
            <a:off x="519051" y="2851327"/>
            <a:ext cx="4492200" cy="66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tr-TR" sz="1800" dirty="0">
                <a:effectLst/>
                <a:latin typeface="Share Tech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Making the vehicle capable of self-driving.</a:t>
            </a:r>
            <a:endParaRPr lang="en-US" sz="1800" dirty="0">
              <a:effectLst/>
              <a:latin typeface="Share Tech" panose="020B060402020202020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366" name="Google Shape;366;p34"/>
          <p:cNvGrpSpPr/>
          <p:nvPr/>
        </p:nvGrpSpPr>
        <p:grpSpPr>
          <a:xfrm rot="10800000" flipH="1">
            <a:off x="-37975" y="3785650"/>
            <a:ext cx="5124400" cy="462625"/>
            <a:chOff x="384100" y="-88675"/>
            <a:chExt cx="5124400" cy="462625"/>
          </a:xfrm>
        </p:grpSpPr>
        <p:cxnSp>
          <p:nvCxnSpPr>
            <p:cNvPr id="367" name="Google Shape;367;p34"/>
            <p:cNvCxnSpPr/>
            <p:nvPr/>
          </p:nvCxnSpPr>
          <p:spPr>
            <a:xfrm>
              <a:off x="384100" y="-88675"/>
              <a:ext cx="459000" cy="4590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8" name="Google Shape;368;p34"/>
            <p:cNvCxnSpPr/>
            <p:nvPr/>
          </p:nvCxnSpPr>
          <p:spPr>
            <a:xfrm>
              <a:off x="839600" y="373950"/>
              <a:ext cx="4668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sp>
        <p:nvSpPr>
          <p:cNvPr id="369" name="Google Shape;369;p34"/>
          <p:cNvSpPr/>
          <p:nvPr/>
        </p:nvSpPr>
        <p:spPr>
          <a:xfrm>
            <a:off x="5914475" y="-2011450"/>
            <a:ext cx="5718300" cy="5718300"/>
          </a:xfrm>
          <a:prstGeom prst="ellipse">
            <a:avLst/>
          </a:prstGeom>
          <a:gradFill>
            <a:gsLst>
              <a:gs pos="0">
                <a:srgbClr val="FF296D">
                  <a:alpha val="67058"/>
                </a:srgbClr>
              </a:gs>
              <a:gs pos="30000">
                <a:srgbClr val="FF296D">
                  <a:alpha val="49411"/>
                </a:srgbClr>
              </a:gs>
              <a:gs pos="69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0" name="Google Shape;370;p34"/>
          <p:cNvGrpSpPr/>
          <p:nvPr/>
        </p:nvGrpSpPr>
        <p:grpSpPr>
          <a:xfrm flipH="1">
            <a:off x="476375" y="-12775"/>
            <a:ext cx="5873550" cy="1211775"/>
            <a:chOff x="-365050" y="-837825"/>
            <a:chExt cx="5873550" cy="1211775"/>
          </a:xfrm>
        </p:grpSpPr>
        <p:cxnSp>
          <p:nvCxnSpPr>
            <p:cNvPr id="371" name="Google Shape;371;p34"/>
            <p:cNvCxnSpPr/>
            <p:nvPr/>
          </p:nvCxnSpPr>
          <p:spPr>
            <a:xfrm>
              <a:off x="-365050" y="-837825"/>
              <a:ext cx="1208100" cy="12081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2" name="Google Shape;372;p34"/>
            <p:cNvCxnSpPr/>
            <p:nvPr/>
          </p:nvCxnSpPr>
          <p:spPr>
            <a:xfrm>
              <a:off x="839600" y="373950"/>
              <a:ext cx="4668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grpSp>
        <p:nvGrpSpPr>
          <p:cNvPr id="373" name="Google Shape;373;p34"/>
          <p:cNvGrpSpPr/>
          <p:nvPr/>
        </p:nvGrpSpPr>
        <p:grpSpPr>
          <a:xfrm flipH="1">
            <a:off x="3904902" y="-75295"/>
            <a:ext cx="2009569" cy="973361"/>
            <a:chOff x="5205411" y="-75307"/>
            <a:chExt cx="1728661" cy="837300"/>
          </a:xfrm>
        </p:grpSpPr>
        <p:cxnSp>
          <p:nvCxnSpPr>
            <p:cNvPr id="374" name="Google Shape;374;p34"/>
            <p:cNvCxnSpPr/>
            <p:nvPr/>
          </p:nvCxnSpPr>
          <p:spPr>
            <a:xfrm>
              <a:off x="5205411" y="-75307"/>
              <a:ext cx="837300" cy="8373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375" name="Google Shape;375;p34"/>
            <p:cNvCxnSpPr/>
            <p:nvPr/>
          </p:nvCxnSpPr>
          <p:spPr>
            <a:xfrm>
              <a:off x="5651144" y="-75307"/>
              <a:ext cx="837300" cy="8373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376" name="Google Shape;376;p34"/>
            <p:cNvCxnSpPr/>
            <p:nvPr/>
          </p:nvCxnSpPr>
          <p:spPr>
            <a:xfrm>
              <a:off x="6096772" y="-75307"/>
              <a:ext cx="837300" cy="8373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01601AED-0823-421E-BCC6-1FE5019F39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1356" y="832310"/>
            <a:ext cx="2874540" cy="2874540"/>
          </a:xfrm>
          <a:prstGeom prst="rect">
            <a:avLst/>
          </a:prstGeom>
        </p:spPr>
      </p:pic>
      <p:grpSp>
        <p:nvGrpSpPr>
          <p:cNvPr id="22" name="Google Shape;5852;p69">
            <a:extLst>
              <a:ext uri="{FF2B5EF4-FFF2-40B4-BE49-F238E27FC236}">
                <a16:creationId xmlns:a16="http://schemas.microsoft.com/office/drawing/2014/main" id="{A667C135-ED87-43B0-9B39-EDC0B0CF2613}"/>
              </a:ext>
            </a:extLst>
          </p:cNvPr>
          <p:cNvGrpSpPr/>
          <p:nvPr/>
        </p:nvGrpSpPr>
        <p:grpSpPr>
          <a:xfrm>
            <a:off x="651885" y="2430121"/>
            <a:ext cx="339253" cy="308765"/>
            <a:chOff x="1492675" y="4420975"/>
            <a:chExt cx="481825" cy="438525"/>
          </a:xfrm>
          <a:solidFill>
            <a:schemeClr val="accent6">
              <a:lumMod val="60000"/>
              <a:lumOff val="40000"/>
            </a:schemeClr>
          </a:solidFill>
        </p:grpSpPr>
        <p:sp>
          <p:nvSpPr>
            <p:cNvPr id="23" name="Google Shape;5853;p69">
              <a:extLst>
                <a:ext uri="{FF2B5EF4-FFF2-40B4-BE49-F238E27FC236}">
                  <a16:creationId xmlns:a16="http://schemas.microsoft.com/office/drawing/2014/main" id="{E7517A2B-5B4C-4D6F-825C-4F6DB059D211}"/>
                </a:ext>
              </a:extLst>
            </p:cNvPr>
            <p:cNvSpPr/>
            <p:nvPr/>
          </p:nvSpPr>
          <p:spPr>
            <a:xfrm>
              <a:off x="1841375" y="4649825"/>
              <a:ext cx="43325" cy="43300"/>
            </a:xfrm>
            <a:custGeom>
              <a:avLst/>
              <a:gdLst/>
              <a:ahLst/>
              <a:cxnLst/>
              <a:rect l="l" t="t" r="r" b="b"/>
              <a:pathLst>
                <a:path w="1733" h="1732" extrusionOk="0">
                  <a:moveTo>
                    <a:pt x="868" y="0"/>
                  </a:moveTo>
                  <a:cubicBezTo>
                    <a:pt x="389" y="0"/>
                    <a:pt x="1" y="386"/>
                    <a:pt x="1" y="865"/>
                  </a:cubicBezTo>
                  <a:cubicBezTo>
                    <a:pt x="1" y="1343"/>
                    <a:pt x="389" y="1732"/>
                    <a:pt x="868" y="1732"/>
                  </a:cubicBezTo>
                  <a:cubicBezTo>
                    <a:pt x="1347" y="1732"/>
                    <a:pt x="1732" y="1343"/>
                    <a:pt x="1732" y="865"/>
                  </a:cubicBezTo>
                  <a:cubicBezTo>
                    <a:pt x="1732" y="386"/>
                    <a:pt x="1347" y="0"/>
                    <a:pt x="86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4" name="Google Shape;5854;p69">
              <a:extLst>
                <a:ext uri="{FF2B5EF4-FFF2-40B4-BE49-F238E27FC236}">
                  <a16:creationId xmlns:a16="http://schemas.microsoft.com/office/drawing/2014/main" id="{A0F63961-66E6-4816-9BCD-B77CC3E50668}"/>
                </a:ext>
              </a:extLst>
            </p:cNvPr>
            <p:cNvSpPr/>
            <p:nvPr/>
          </p:nvSpPr>
          <p:spPr>
            <a:xfrm>
              <a:off x="1582425" y="4649825"/>
              <a:ext cx="43300" cy="43300"/>
            </a:xfrm>
            <a:custGeom>
              <a:avLst/>
              <a:gdLst/>
              <a:ahLst/>
              <a:cxnLst/>
              <a:rect l="l" t="t" r="r" b="b"/>
              <a:pathLst>
                <a:path w="1732" h="1732" extrusionOk="0">
                  <a:moveTo>
                    <a:pt x="864" y="0"/>
                  </a:moveTo>
                  <a:cubicBezTo>
                    <a:pt x="386" y="0"/>
                    <a:pt x="0" y="386"/>
                    <a:pt x="0" y="865"/>
                  </a:cubicBezTo>
                  <a:cubicBezTo>
                    <a:pt x="0" y="1343"/>
                    <a:pt x="386" y="1732"/>
                    <a:pt x="864" y="1732"/>
                  </a:cubicBezTo>
                  <a:cubicBezTo>
                    <a:pt x="1343" y="1732"/>
                    <a:pt x="1732" y="1343"/>
                    <a:pt x="1732" y="865"/>
                  </a:cubicBezTo>
                  <a:cubicBezTo>
                    <a:pt x="1732" y="386"/>
                    <a:pt x="1343" y="0"/>
                    <a:pt x="86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5" name="Google Shape;5855;p69">
              <a:extLst>
                <a:ext uri="{FF2B5EF4-FFF2-40B4-BE49-F238E27FC236}">
                  <a16:creationId xmlns:a16="http://schemas.microsoft.com/office/drawing/2014/main" id="{337BF54F-A153-4701-B931-1B074480083C}"/>
                </a:ext>
              </a:extLst>
            </p:cNvPr>
            <p:cNvSpPr/>
            <p:nvPr/>
          </p:nvSpPr>
          <p:spPr>
            <a:xfrm>
              <a:off x="1492675" y="4420975"/>
              <a:ext cx="481825" cy="356475"/>
            </a:xfrm>
            <a:custGeom>
              <a:avLst/>
              <a:gdLst/>
              <a:ahLst/>
              <a:cxnLst/>
              <a:rect l="l" t="t" r="r" b="b"/>
              <a:pathLst>
                <a:path w="19273" h="14259" extrusionOk="0">
                  <a:moveTo>
                    <a:pt x="12783" y="1126"/>
                  </a:moveTo>
                  <a:cubicBezTo>
                    <a:pt x="14322" y="1126"/>
                    <a:pt x="15629" y="2382"/>
                    <a:pt x="15822" y="4047"/>
                  </a:cubicBezTo>
                  <a:cubicBezTo>
                    <a:pt x="15825" y="4065"/>
                    <a:pt x="15828" y="4083"/>
                    <a:pt x="15831" y="4099"/>
                  </a:cubicBezTo>
                  <a:lnTo>
                    <a:pt x="16198" y="5854"/>
                  </a:lnTo>
                  <a:lnTo>
                    <a:pt x="9381" y="5854"/>
                  </a:lnTo>
                  <a:lnTo>
                    <a:pt x="11672" y="4099"/>
                  </a:lnTo>
                  <a:cubicBezTo>
                    <a:pt x="11925" y="3909"/>
                    <a:pt x="11973" y="3550"/>
                    <a:pt x="11784" y="3301"/>
                  </a:cubicBezTo>
                  <a:cubicBezTo>
                    <a:pt x="11672" y="3157"/>
                    <a:pt x="11504" y="3082"/>
                    <a:pt x="11334" y="3082"/>
                  </a:cubicBezTo>
                  <a:cubicBezTo>
                    <a:pt x="11212" y="3082"/>
                    <a:pt x="11089" y="3121"/>
                    <a:pt x="10986" y="3201"/>
                  </a:cubicBezTo>
                  <a:lnTo>
                    <a:pt x="7598" y="5800"/>
                  </a:lnTo>
                  <a:cubicBezTo>
                    <a:pt x="7577" y="5818"/>
                    <a:pt x="7556" y="5836"/>
                    <a:pt x="7535" y="5854"/>
                  </a:cubicBezTo>
                  <a:lnTo>
                    <a:pt x="3072" y="5854"/>
                  </a:lnTo>
                  <a:lnTo>
                    <a:pt x="3440" y="4099"/>
                  </a:lnTo>
                  <a:cubicBezTo>
                    <a:pt x="3446" y="4083"/>
                    <a:pt x="3446" y="4065"/>
                    <a:pt x="3449" y="4047"/>
                  </a:cubicBezTo>
                  <a:cubicBezTo>
                    <a:pt x="3641" y="2382"/>
                    <a:pt x="4948" y="1126"/>
                    <a:pt x="6490" y="1126"/>
                  </a:cubicBezTo>
                  <a:close/>
                  <a:moveTo>
                    <a:pt x="11404" y="9606"/>
                  </a:moveTo>
                  <a:cubicBezTo>
                    <a:pt x="11718" y="9606"/>
                    <a:pt x="11967" y="9856"/>
                    <a:pt x="11967" y="10169"/>
                  </a:cubicBezTo>
                  <a:cubicBezTo>
                    <a:pt x="11967" y="10482"/>
                    <a:pt x="11718" y="10735"/>
                    <a:pt x="11404" y="10735"/>
                  </a:cubicBezTo>
                  <a:lnTo>
                    <a:pt x="7755" y="10735"/>
                  </a:lnTo>
                  <a:cubicBezTo>
                    <a:pt x="7442" y="10735"/>
                    <a:pt x="7189" y="10482"/>
                    <a:pt x="7189" y="10169"/>
                  </a:cubicBezTo>
                  <a:cubicBezTo>
                    <a:pt x="7189" y="9856"/>
                    <a:pt x="7442" y="9606"/>
                    <a:pt x="7755" y="9606"/>
                  </a:cubicBezTo>
                  <a:close/>
                  <a:moveTo>
                    <a:pt x="4457" y="8025"/>
                  </a:moveTo>
                  <a:cubicBezTo>
                    <a:pt x="5264" y="8025"/>
                    <a:pt x="5990" y="8510"/>
                    <a:pt x="6300" y="9254"/>
                  </a:cubicBezTo>
                  <a:cubicBezTo>
                    <a:pt x="6607" y="10001"/>
                    <a:pt x="6439" y="10859"/>
                    <a:pt x="5867" y="11428"/>
                  </a:cubicBezTo>
                  <a:cubicBezTo>
                    <a:pt x="5486" y="11811"/>
                    <a:pt x="4976" y="12014"/>
                    <a:pt x="4456" y="12014"/>
                  </a:cubicBezTo>
                  <a:cubicBezTo>
                    <a:pt x="4199" y="12014"/>
                    <a:pt x="3940" y="11964"/>
                    <a:pt x="3693" y="11862"/>
                  </a:cubicBezTo>
                  <a:cubicBezTo>
                    <a:pt x="2949" y="11554"/>
                    <a:pt x="2461" y="10826"/>
                    <a:pt x="2461" y="10019"/>
                  </a:cubicBezTo>
                  <a:cubicBezTo>
                    <a:pt x="2464" y="8920"/>
                    <a:pt x="3355" y="8025"/>
                    <a:pt x="4454" y="8025"/>
                  </a:cubicBezTo>
                  <a:close/>
                  <a:moveTo>
                    <a:pt x="14816" y="8025"/>
                  </a:moveTo>
                  <a:cubicBezTo>
                    <a:pt x="15915" y="8025"/>
                    <a:pt x="16810" y="8917"/>
                    <a:pt x="16810" y="10019"/>
                  </a:cubicBezTo>
                  <a:cubicBezTo>
                    <a:pt x="16810" y="10826"/>
                    <a:pt x="16325" y="11554"/>
                    <a:pt x="15578" y="11862"/>
                  </a:cubicBezTo>
                  <a:cubicBezTo>
                    <a:pt x="15332" y="11964"/>
                    <a:pt x="15073" y="12014"/>
                    <a:pt x="14816" y="12014"/>
                  </a:cubicBezTo>
                  <a:cubicBezTo>
                    <a:pt x="14297" y="12014"/>
                    <a:pt x="13786" y="11811"/>
                    <a:pt x="13404" y="11428"/>
                  </a:cubicBezTo>
                  <a:cubicBezTo>
                    <a:pt x="12835" y="10859"/>
                    <a:pt x="12663" y="10001"/>
                    <a:pt x="12973" y="9254"/>
                  </a:cubicBezTo>
                  <a:cubicBezTo>
                    <a:pt x="13280" y="8510"/>
                    <a:pt x="14009" y="8025"/>
                    <a:pt x="14816" y="8025"/>
                  </a:cubicBezTo>
                  <a:close/>
                  <a:moveTo>
                    <a:pt x="6490" y="0"/>
                  </a:moveTo>
                  <a:cubicBezTo>
                    <a:pt x="4385" y="0"/>
                    <a:pt x="2599" y="1671"/>
                    <a:pt x="2331" y="3894"/>
                  </a:cubicBezTo>
                  <a:lnTo>
                    <a:pt x="1907" y="5917"/>
                  </a:lnTo>
                  <a:cubicBezTo>
                    <a:pt x="799" y="6143"/>
                    <a:pt x="1" y="7119"/>
                    <a:pt x="1" y="8251"/>
                  </a:cubicBezTo>
                  <a:lnTo>
                    <a:pt x="1" y="11877"/>
                  </a:lnTo>
                  <a:cubicBezTo>
                    <a:pt x="1" y="13192"/>
                    <a:pt x="1064" y="14255"/>
                    <a:pt x="2380" y="14258"/>
                  </a:cubicBezTo>
                  <a:lnTo>
                    <a:pt x="16894" y="14258"/>
                  </a:lnTo>
                  <a:cubicBezTo>
                    <a:pt x="18207" y="14255"/>
                    <a:pt x="19270" y="13192"/>
                    <a:pt x="19273" y="11880"/>
                  </a:cubicBezTo>
                  <a:lnTo>
                    <a:pt x="19273" y="8251"/>
                  </a:lnTo>
                  <a:cubicBezTo>
                    <a:pt x="19270" y="7119"/>
                    <a:pt x="18472" y="6143"/>
                    <a:pt x="17364" y="5917"/>
                  </a:cubicBezTo>
                  <a:lnTo>
                    <a:pt x="16939" y="3894"/>
                  </a:lnTo>
                  <a:cubicBezTo>
                    <a:pt x="16671" y="1671"/>
                    <a:pt x="14885" y="0"/>
                    <a:pt x="1278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6" name="Google Shape;5856;p69">
              <a:extLst>
                <a:ext uri="{FF2B5EF4-FFF2-40B4-BE49-F238E27FC236}">
                  <a16:creationId xmlns:a16="http://schemas.microsoft.com/office/drawing/2014/main" id="{4CF22E17-0557-426F-88CE-EF782010FB69}"/>
                </a:ext>
              </a:extLst>
            </p:cNvPr>
            <p:cNvSpPr/>
            <p:nvPr/>
          </p:nvSpPr>
          <p:spPr>
            <a:xfrm>
              <a:off x="1546875" y="4805650"/>
              <a:ext cx="118975" cy="53850"/>
            </a:xfrm>
            <a:custGeom>
              <a:avLst/>
              <a:gdLst/>
              <a:ahLst/>
              <a:cxnLst/>
              <a:rect l="l" t="t" r="r" b="b"/>
              <a:pathLst>
                <a:path w="4759" h="2154" extrusionOk="0">
                  <a:moveTo>
                    <a:pt x="1" y="1"/>
                  </a:moveTo>
                  <a:lnTo>
                    <a:pt x="1" y="458"/>
                  </a:lnTo>
                  <a:cubicBezTo>
                    <a:pt x="1" y="1395"/>
                    <a:pt x="757" y="2151"/>
                    <a:pt x="1693" y="2154"/>
                  </a:cubicBezTo>
                  <a:lnTo>
                    <a:pt x="3063" y="2154"/>
                  </a:lnTo>
                  <a:cubicBezTo>
                    <a:pt x="4000" y="2151"/>
                    <a:pt x="4756" y="1395"/>
                    <a:pt x="4759" y="458"/>
                  </a:cubicBezTo>
                  <a:lnTo>
                    <a:pt x="475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7" name="Google Shape;5857;p69">
              <a:extLst>
                <a:ext uri="{FF2B5EF4-FFF2-40B4-BE49-F238E27FC236}">
                  <a16:creationId xmlns:a16="http://schemas.microsoft.com/office/drawing/2014/main" id="{9C612673-A926-4462-9272-70033CA03DC2}"/>
                </a:ext>
              </a:extLst>
            </p:cNvPr>
            <p:cNvSpPr/>
            <p:nvPr/>
          </p:nvSpPr>
          <p:spPr>
            <a:xfrm>
              <a:off x="1801325" y="4805650"/>
              <a:ext cx="118975" cy="53850"/>
            </a:xfrm>
            <a:custGeom>
              <a:avLst/>
              <a:gdLst/>
              <a:ahLst/>
              <a:cxnLst/>
              <a:rect l="l" t="t" r="r" b="b"/>
              <a:pathLst>
                <a:path w="4759" h="2154" extrusionOk="0">
                  <a:moveTo>
                    <a:pt x="1" y="1"/>
                  </a:moveTo>
                  <a:lnTo>
                    <a:pt x="1" y="458"/>
                  </a:lnTo>
                  <a:cubicBezTo>
                    <a:pt x="1" y="1395"/>
                    <a:pt x="757" y="2151"/>
                    <a:pt x="1693" y="2154"/>
                  </a:cubicBezTo>
                  <a:lnTo>
                    <a:pt x="3063" y="2154"/>
                  </a:lnTo>
                  <a:cubicBezTo>
                    <a:pt x="4000" y="2151"/>
                    <a:pt x="4756" y="1395"/>
                    <a:pt x="4759" y="458"/>
                  </a:cubicBezTo>
                  <a:lnTo>
                    <a:pt x="475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28661387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34"/>
          <p:cNvSpPr/>
          <p:nvPr/>
        </p:nvSpPr>
        <p:spPr>
          <a:xfrm>
            <a:off x="1234925" y="539375"/>
            <a:ext cx="2489400" cy="2489400"/>
          </a:xfrm>
          <a:prstGeom prst="ellipse">
            <a:avLst/>
          </a:prstGeom>
          <a:gradFill>
            <a:gsLst>
              <a:gs pos="0">
                <a:srgbClr val="05D8E7">
                  <a:alpha val="70980"/>
                </a:srgbClr>
              </a:gs>
              <a:gs pos="30000">
                <a:srgbClr val="05D8E7">
                  <a:alpha val="48235"/>
                </a:srgbClr>
              </a:gs>
              <a:gs pos="69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34"/>
          <p:cNvSpPr/>
          <p:nvPr/>
        </p:nvSpPr>
        <p:spPr>
          <a:xfrm>
            <a:off x="1128118" y="1594551"/>
            <a:ext cx="2107500" cy="1116300"/>
          </a:xfrm>
          <a:prstGeom prst="snip2DiagRect">
            <a:avLst>
              <a:gd name="adj1" fmla="val 0"/>
              <a:gd name="adj2" fmla="val 42647"/>
            </a:avLst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p34"/>
          <p:cNvSpPr/>
          <p:nvPr/>
        </p:nvSpPr>
        <p:spPr>
          <a:xfrm>
            <a:off x="815525" y="1594551"/>
            <a:ext cx="2107500" cy="1116300"/>
          </a:xfrm>
          <a:prstGeom prst="snip2DiagRect">
            <a:avLst>
              <a:gd name="adj1" fmla="val 0"/>
              <a:gd name="adj2" fmla="val 42647"/>
            </a:avLst>
          </a:prstGeom>
          <a:solidFill>
            <a:schemeClr val="accen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p34"/>
          <p:cNvSpPr txBox="1">
            <a:spLocks noGrp="1"/>
          </p:cNvSpPr>
          <p:nvPr>
            <p:ph type="title" idx="2"/>
          </p:nvPr>
        </p:nvSpPr>
        <p:spPr>
          <a:xfrm>
            <a:off x="317129" y="573335"/>
            <a:ext cx="4492200" cy="80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2800" dirty="0"/>
              <a:t>EXPECTED RESULTS</a:t>
            </a:r>
            <a:endParaRPr sz="2800" dirty="0"/>
          </a:p>
        </p:txBody>
      </p:sp>
      <p:sp>
        <p:nvSpPr>
          <p:cNvPr id="363" name="Google Shape;363;p34"/>
          <p:cNvSpPr txBox="1">
            <a:spLocks noGrp="1"/>
          </p:cNvSpPr>
          <p:nvPr>
            <p:ph type="title"/>
          </p:nvPr>
        </p:nvSpPr>
        <p:spPr>
          <a:xfrm>
            <a:off x="1234935" y="1602638"/>
            <a:ext cx="1234500" cy="110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</a:rPr>
              <a:t>0</a:t>
            </a:r>
            <a:r>
              <a:rPr lang="tr-TR" dirty="0">
                <a:solidFill>
                  <a:schemeClr val="dk2"/>
                </a:solidFill>
              </a:rPr>
              <a:t>4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364" name="Google Shape;364;p34"/>
          <p:cNvSpPr txBox="1">
            <a:spLocks noGrp="1"/>
          </p:cNvSpPr>
          <p:nvPr>
            <p:ph type="subTitle" idx="1"/>
          </p:nvPr>
        </p:nvSpPr>
        <p:spPr>
          <a:xfrm>
            <a:off x="519050" y="2851327"/>
            <a:ext cx="5455029" cy="66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Share Tech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Expanding our dataset or improving the algorithms we used to receive better results on suspicious objects or threads.</a:t>
            </a:r>
          </a:p>
        </p:txBody>
      </p:sp>
      <p:grpSp>
        <p:nvGrpSpPr>
          <p:cNvPr id="366" name="Google Shape;366;p34"/>
          <p:cNvGrpSpPr/>
          <p:nvPr/>
        </p:nvGrpSpPr>
        <p:grpSpPr>
          <a:xfrm rot="10800000" flipH="1">
            <a:off x="-37975" y="3785650"/>
            <a:ext cx="5124400" cy="462625"/>
            <a:chOff x="384100" y="-88675"/>
            <a:chExt cx="5124400" cy="462625"/>
          </a:xfrm>
        </p:grpSpPr>
        <p:cxnSp>
          <p:nvCxnSpPr>
            <p:cNvPr id="367" name="Google Shape;367;p34"/>
            <p:cNvCxnSpPr/>
            <p:nvPr/>
          </p:nvCxnSpPr>
          <p:spPr>
            <a:xfrm>
              <a:off x="384100" y="-88675"/>
              <a:ext cx="459000" cy="4590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8" name="Google Shape;368;p34"/>
            <p:cNvCxnSpPr/>
            <p:nvPr/>
          </p:nvCxnSpPr>
          <p:spPr>
            <a:xfrm>
              <a:off x="839600" y="373950"/>
              <a:ext cx="4668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sp>
        <p:nvSpPr>
          <p:cNvPr id="369" name="Google Shape;369;p34"/>
          <p:cNvSpPr/>
          <p:nvPr/>
        </p:nvSpPr>
        <p:spPr>
          <a:xfrm>
            <a:off x="5914475" y="-2011450"/>
            <a:ext cx="5718300" cy="5718300"/>
          </a:xfrm>
          <a:prstGeom prst="ellipse">
            <a:avLst/>
          </a:prstGeom>
          <a:gradFill>
            <a:gsLst>
              <a:gs pos="0">
                <a:srgbClr val="FF296D">
                  <a:alpha val="67058"/>
                </a:srgbClr>
              </a:gs>
              <a:gs pos="30000">
                <a:srgbClr val="FF296D">
                  <a:alpha val="49411"/>
                </a:srgbClr>
              </a:gs>
              <a:gs pos="69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0" name="Google Shape;370;p34"/>
          <p:cNvGrpSpPr/>
          <p:nvPr/>
        </p:nvGrpSpPr>
        <p:grpSpPr>
          <a:xfrm flipH="1">
            <a:off x="476375" y="-12775"/>
            <a:ext cx="5873550" cy="1211775"/>
            <a:chOff x="-365050" y="-837825"/>
            <a:chExt cx="5873550" cy="1211775"/>
          </a:xfrm>
        </p:grpSpPr>
        <p:cxnSp>
          <p:nvCxnSpPr>
            <p:cNvPr id="371" name="Google Shape;371;p34"/>
            <p:cNvCxnSpPr/>
            <p:nvPr/>
          </p:nvCxnSpPr>
          <p:spPr>
            <a:xfrm>
              <a:off x="-365050" y="-837825"/>
              <a:ext cx="1208100" cy="12081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2" name="Google Shape;372;p34"/>
            <p:cNvCxnSpPr/>
            <p:nvPr/>
          </p:nvCxnSpPr>
          <p:spPr>
            <a:xfrm>
              <a:off x="839600" y="373950"/>
              <a:ext cx="4668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grpSp>
        <p:nvGrpSpPr>
          <p:cNvPr id="373" name="Google Shape;373;p34"/>
          <p:cNvGrpSpPr/>
          <p:nvPr/>
        </p:nvGrpSpPr>
        <p:grpSpPr>
          <a:xfrm flipH="1">
            <a:off x="3904902" y="-75295"/>
            <a:ext cx="2009569" cy="973361"/>
            <a:chOff x="5205411" y="-75307"/>
            <a:chExt cx="1728661" cy="837300"/>
          </a:xfrm>
        </p:grpSpPr>
        <p:cxnSp>
          <p:nvCxnSpPr>
            <p:cNvPr id="374" name="Google Shape;374;p34"/>
            <p:cNvCxnSpPr/>
            <p:nvPr/>
          </p:nvCxnSpPr>
          <p:spPr>
            <a:xfrm>
              <a:off x="5205411" y="-75307"/>
              <a:ext cx="837300" cy="8373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375" name="Google Shape;375;p34"/>
            <p:cNvCxnSpPr/>
            <p:nvPr/>
          </p:nvCxnSpPr>
          <p:spPr>
            <a:xfrm>
              <a:off x="5651144" y="-75307"/>
              <a:ext cx="837300" cy="8373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376" name="Google Shape;376;p34"/>
            <p:cNvCxnSpPr/>
            <p:nvPr/>
          </p:nvCxnSpPr>
          <p:spPr>
            <a:xfrm>
              <a:off x="6096772" y="-75307"/>
              <a:ext cx="837300" cy="8373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pic>
        <p:nvPicPr>
          <p:cNvPr id="4" name="Picture 3" descr="A person holding an object&#10;&#10;Description automatically generated with medium confidence">
            <a:extLst>
              <a:ext uri="{FF2B5EF4-FFF2-40B4-BE49-F238E27FC236}">
                <a16:creationId xmlns:a16="http://schemas.microsoft.com/office/drawing/2014/main" id="{50BD6BE6-B822-4DC5-A3FA-B51969285BB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6037"/>
          <a:stretch/>
        </p:blipFill>
        <p:spPr>
          <a:xfrm>
            <a:off x="5604468" y="685925"/>
            <a:ext cx="3418095" cy="3562350"/>
          </a:xfrm>
          <a:prstGeom prst="ellipse">
            <a:avLst/>
          </a:prstGeom>
          <a:ln>
            <a:noFill/>
          </a:ln>
          <a:effectLst>
            <a:glow rad="228600">
              <a:schemeClr val="accent5">
                <a:satMod val="175000"/>
                <a:alpha val="40000"/>
              </a:schemeClr>
            </a:glow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907454642"/>
      </p:ext>
    </p:extLst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834;p53">
            <a:extLst>
              <a:ext uri="{FF2B5EF4-FFF2-40B4-BE49-F238E27FC236}">
                <a16:creationId xmlns:a16="http://schemas.microsoft.com/office/drawing/2014/main" id="{8FEF9B33-FA51-49BB-84BA-EE172BCE02EB}"/>
              </a:ext>
            </a:extLst>
          </p:cNvPr>
          <p:cNvSpPr/>
          <p:nvPr/>
        </p:nvSpPr>
        <p:spPr>
          <a:xfrm>
            <a:off x="76200" y="1273592"/>
            <a:ext cx="8969574" cy="3603600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030325">
              <a:alpha val="31279"/>
            </a:srgbClr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hare Tech" panose="020B0604020202020204" charset="0"/>
            </a:endParaRPr>
          </a:p>
        </p:txBody>
      </p:sp>
      <p:sp>
        <p:nvSpPr>
          <p:cNvPr id="835" name="Google Shape;835;p53"/>
          <p:cNvSpPr txBox="1">
            <a:spLocks noGrp="1"/>
          </p:cNvSpPr>
          <p:nvPr>
            <p:ph type="title"/>
          </p:nvPr>
        </p:nvSpPr>
        <p:spPr>
          <a:xfrm>
            <a:off x="0" y="369403"/>
            <a:ext cx="77172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>
                <a:latin typeface="Share Tech" panose="020B0604020202020204" charset="0"/>
              </a:rPr>
              <a:t>OBTAINED</a:t>
            </a:r>
            <a:r>
              <a:rPr lang="tr-TR" sz="1400" dirty="0">
                <a:latin typeface="Share Tech" panose="020B0604020202020204" charset="0"/>
              </a:rPr>
              <a:t> </a:t>
            </a:r>
            <a:r>
              <a:rPr lang="tr-TR" dirty="0">
                <a:latin typeface="Share Tech" panose="020B0604020202020204" charset="0"/>
              </a:rPr>
              <a:t>RESULTS</a:t>
            </a:r>
            <a:endParaRPr dirty="0">
              <a:latin typeface="Share Tech" panose="020B0604020202020204" charset="0"/>
            </a:endParaRPr>
          </a:p>
        </p:txBody>
      </p:sp>
      <p:sp>
        <p:nvSpPr>
          <p:cNvPr id="836" name="Google Shape;836;p53"/>
          <p:cNvSpPr txBox="1">
            <a:spLocks noGrp="1"/>
          </p:cNvSpPr>
          <p:nvPr>
            <p:ph type="subTitle" idx="1"/>
          </p:nvPr>
        </p:nvSpPr>
        <p:spPr>
          <a:xfrm>
            <a:off x="150239" y="2627011"/>
            <a:ext cx="2386800" cy="46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tr-TR" sz="1400" dirty="0">
                <a:latin typeface="Share Tech" panose="020B0604020202020204" charset="0"/>
              </a:rPr>
              <a:t>Real Time Video</a:t>
            </a:r>
            <a:endParaRPr sz="1400" dirty="0">
              <a:latin typeface="Share Tech" panose="020B0604020202020204" charset="0"/>
            </a:endParaRPr>
          </a:p>
        </p:txBody>
      </p:sp>
      <p:sp>
        <p:nvSpPr>
          <p:cNvPr id="837" name="Google Shape;837;p53"/>
          <p:cNvSpPr txBox="1">
            <a:spLocks noGrp="1"/>
          </p:cNvSpPr>
          <p:nvPr>
            <p:ph type="subTitle" idx="2"/>
          </p:nvPr>
        </p:nvSpPr>
        <p:spPr>
          <a:xfrm>
            <a:off x="171798" y="2818072"/>
            <a:ext cx="2385600" cy="67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tr-TR" sz="1400" dirty="0">
                <a:latin typeface="Share Tech" panose="020B0604020202020204" charset="0"/>
              </a:rPr>
              <a:t>Real Time Video is </a:t>
            </a:r>
            <a:r>
              <a:rPr lang="tr-TR" sz="1400" dirty="0" err="1">
                <a:latin typeface="Share Tech" panose="020B0604020202020204" charset="0"/>
              </a:rPr>
              <a:t>Received</a:t>
            </a:r>
            <a:r>
              <a:rPr lang="tr-TR" sz="1400" dirty="0">
                <a:latin typeface="Share Tech" panose="020B0604020202020204" charset="0"/>
              </a:rPr>
              <a:t> </a:t>
            </a:r>
            <a:r>
              <a:rPr lang="tr-TR" sz="1400" dirty="0" err="1">
                <a:latin typeface="Share Tech" panose="020B0604020202020204" charset="0"/>
              </a:rPr>
              <a:t>by</a:t>
            </a:r>
            <a:r>
              <a:rPr lang="tr-TR" sz="1400" dirty="0">
                <a:latin typeface="Share Tech" panose="020B0604020202020204" charset="0"/>
              </a:rPr>
              <a:t> </a:t>
            </a:r>
            <a:r>
              <a:rPr lang="tr-TR" sz="1400" dirty="0" err="1">
                <a:latin typeface="Share Tech" panose="020B0604020202020204" charset="0"/>
              </a:rPr>
              <a:t>Module</a:t>
            </a:r>
            <a:r>
              <a:rPr lang="tr-TR" sz="1400" dirty="0">
                <a:latin typeface="Share Tech" panose="020B0604020202020204" charset="0"/>
              </a:rPr>
              <a:t> </a:t>
            </a:r>
            <a:r>
              <a:rPr lang="tr-TR" sz="1400" dirty="0" err="1">
                <a:latin typeface="Share Tech" panose="020B0604020202020204" charset="0"/>
              </a:rPr>
              <a:t>succesfully</a:t>
            </a:r>
            <a:r>
              <a:rPr lang="tr-TR" sz="1400" dirty="0">
                <a:latin typeface="Share Tech" panose="020B0604020202020204" charset="0"/>
              </a:rPr>
              <a:t>.</a:t>
            </a:r>
            <a:endParaRPr sz="1400" dirty="0">
              <a:latin typeface="Share Tech" panose="020B0604020202020204" charset="0"/>
            </a:endParaRPr>
          </a:p>
        </p:txBody>
      </p:sp>
      <p:sp>
        <p:nvSpPr>
          <p:cNvPr id="838" name="Google Shape;838;p53"/>
          <p:cNvSpPr txBox="1">
            <a:spLocks noGrp="1"/>
          </p:cNvSpPr>
          <p:nvPr>
            <p:ph type="subTitle" idx="3"/>
          </p:nvPr>
        </p:nvSpPr>
        <p:spPr>
          <a:xfrm>
            <a:off x="2623203" y="2567649"/>
            <a:ext cx="2386800" cy="46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tr-TR" sz="1400" dirty="0">
                <a:latin typeface="Share Tech" panose="020B0604020202020204" charset="0"/>
              </a:rPr>
              <a:t>Object </a:t>
            </a:r>
            <a:r>
              <a:rPr lang="tr-TR" sz="1400" dirty="0" err="1">
                <a:latin typeface="Share Tech" panose="020B0604020202020204" charset="0"/>
              </a:rPr>
              <a:t>Detection</a:t>
            </a:r>
            <a:endParaRPr sz="1400" dirty="0">
              <a:latin typeface="Share Tech" panose="020B0604020202020204" charset="0"/>
            </a:endParaRPr>
          </a:p>
        </p:txBody>
      </p:sp>
      <p:sp>
        <p:nvSpPr>
          <p:cNvPr id="839" name="Google Shape;839;p53"/>
          <p:cNvSpPr txBox="1">
            <a:spLocks noGrp="1"/>
          </p:cNvSpPr>
          <p:nvPr>
            <p:ph type="subTitle" idx="4"/>
          </p:nvPr>
        </p:nvSpPr>
        <p:spPr>
          <a:xfrm>
            <a:off x="2614701" y="2792220"/>
            <a:ext cx="2384700" cy="67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tr-TR" sz="1400" dirty="0">
                <a:latin typeface="Share Tech" panose="020B0604020202020204" charset="0"/>
              </a:rPr>
              <a:t>Object Detection algorithm</a:t>
            </a:r>
            <a:r>
              <a:rPr lang="en-US" sz="1400" dirty="0">
                <a:latin typeface="Share Tech" panose="020B0604020202020204" charset="0"/>
              </a:rPr>
              <a:t>s are tested continuously.</a:t>
            </a:r>
            <a:endParaRPr sz="1400" dirty="0">
              <a:latin typeface="Share Tech" panose="020B0604020202020204" charset="0"/>
            </a:endParaRPr>
          </a:p>
        </p:txBody>
      </p:sp>
      <p:sp>
        <p:nvSpPr>
          <p:cNvPr id="842" name="Google Shape;842;p53"/>
          <p:cNvSpPr txBox="1">
            <a:spLocks noGrp="1"/>
          </p:cNvSpPr>
          <p:nvPr>
            <p:ph type="subTitle" idx="7"/>
          </p:nvPr>
        </p:nvSpPr>
        <p:spPr>
          <a:xfrm>
            <a:off x="4936672" y="2587222"/>
            <a:ext cx="2386800" cy="46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tr-TR" sz="1400" dirty="0">
                <a:latin typeface="Share Tech" panose="020B0604020202020204" charset="0"/>
              </a:rPr>
              <a:t>Manuel </a:t>
            </a:r>
            <a:r>
              <a:rPr lang="tr-TR" sz="1400" dirty="0" err="1">
                <a:latin typeface="Share Tech" panose="020B0604020202020204" charset="0"/>
              </a:rPr>
              <a:t>Driving</a:t>
            </a:r>
            <a:endParaRPr sz="1400" dirty="0">
              <a:latin typeface="Share Tech" panose="020B0604020202020204" charset="0"/>
            </a:endParaRPr>
          </a:p>
        </p:txBody>
      </p:sp>
      <p:sp>
        <p:nvSpPr>
          <p:cNvPr id="843" name="Google Shape;843;p53"/>
          <p:cNvSpPr txBox="1">
            <a:spLocks noGrp="1"/>
          </p:cNvSpPr>
          <p:nvPr>
            <p:ph type="subTitle" idx="8"/>
          </p:nvPr>
        </p:nvSpPr>
        <p:spPr>
          <a:xfrm>
            <a:off x="4976315" y="2809443"/>
            <a:ext cx="2462660" cy="67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tr-TR" sz="1400" dirty="0">
                <a:latin typeface="Share Tech" panose="020B0604020202020204" charset="0"/>
              </a:rPr>
              <a:t>Manuel </a:t>
            </a:r>
            <a:r>
              <a:rPr lang="tr-TR" sz="1400" dirty="0" err="1">
                <a:latin typeface="Share Tech" panose="020B0604020202020204" charset="0"/>
              </a:rPr>
              <a:t>driving</a:t>
            </a:r>
            <a:r>
              <a:rPr lang="tr-TR" sz="1400" dirty="0">
                <a:latin typeface="Share Tech" panose="020B0604020202020204" charset="0"/>
              </a:rPr>
              <a:t> </a:t>
            </a:r>
            <a:r>
              <a:rPr lang="tr-TR" sz="1400" dirty="0" err="1">
                <a:latin typeface="Share Tech" panose="020B0604020202020204" charset="0"/>
              </a:rPr>
              <a:t>implementation</a:t>
            </a:r>
            <a:r>
              <a:rPr lang="tr-TR" sz="1400" dirty="0">
                <a:latin typeface="Share Tech" panose="020B0604020202020204" charset="0"/>
              </a:rPr>
              <a:t> is </a:t>
            </a:r>
            <a:r>
              <a:rPr lang="tr-TR" sz="1400" dirty="0" err="1">
                <a:latin typeface="Share Tech" panose="020B0604020202020204" charset="0"/>
              </a:rPr>
              <a:t>completed</a:t>
            </a:r>
            <a:r>
              <a:rPr lang="tr-TR" sz="1400" dirty="0">
                <a:latin typeface="Share Tech" panose="020B0604020202020204" charset="0"/>
              </a:rPr>
              <a:t>.</a:t>
            </a:r>
            <a:endParaRPr sz="1400" dirty="0">
              <a:latin typeface="Share Tech" panose="020B0604020202020204" charset="0"/>
            </a:endParaRPr>
          </a:p>
        </p:txBody>
      </p:sp>
      <p:sp>
        <p:nvSpPr>
          <p:cNvPr id="844" name="Google Shape;844;p53"/>
          <p:cNvSpPr txBox="1">
            <a:spLocks noGrp="1"/>
          </p:cNvSpPr>
          <p:nvPr>
            <p:ph type="subTitle" idx="9"/>
          </p:nvPr>
        </p:nvSpPr>
        <p:spPr>
          <a:xfrm>
            <a:off x="7068177" y="2613692"/>
            <a:ext cx="2462660" cy="46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tr-TR" sz="1400" dirty="0">
                <a:latin typeface="Share Tech" panose="020B0604020202020204" charset="0"/>
              </a:rPr>
              <a:t>Assembly</a:t>
            </a:r>
            <a:endParaRPr sz="1400" dirty="0">
              <a:latin typeface="Share Tech" panose="020B0604020202020204" charset="0"/>
            </a:endParaRPr>
          </a:p>
        </p:txBody>
      </p:sp>
      <p:sp>
        <p:nvSpPr>
          <p:cNvPr id="845" name="Google Shape;845;p53"/>
          <p:cNvSpPr txBox="1">
            <a:spLocks noGrp="1"/>
          </p:cNvSpPr>
          <p:nvPr>
            <p:ph type="subTitle" idx="13"/>
          </p:nvPr>
        </p:nvSpPr>
        <p:spPr>
          <a:xfrm>
            <a:off x="7354490" y="2818536"/>
            <a:ext cx="1890034" cy="67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tr-TR" sz="1400" dirty="0">
                <a:latin typeface="Share Tech" panose="020B0604020202020204" charset="0"/>
              </a:rPr>
              <a:t>Car</a:t>
            </a:r>
            <a:r>
              <a:rPr lang="en-US" sz="1400" dirty="0">
                <a:latin typeface="Share Tech" panose="020B0604020202020204" charset="0"/>
              </a:rPr>
              <a:t> prototype</a:t>
            </a:r>
            <a:r>
              <a:rPr lang="tr-TR" sz="1400" dirty="0">
                <a:latin typeface="Share Tech" panose="020B0604020202020204" charset="0"/>
              </a:rPr>
              <a:t> is assembled.</a:t>
            </a:r>
            <a:endParaRPr sz="1400" dirty="0">
              <a:latin typeface="Share Tech" panose="020B0604020202020204" charset="0"/>
            </a:endParaRPr>
          </a:p>
        </p:txBody>
      </p:sp>
      <p:sp>
        <p:nvSpPr>
          <p:cNvPr id="848" name="Google Shape;848;p53"/>
          <p:cNvSpPr/>
          <p:nvPr/>
        </p:nvSpPr>
        <p:spPr>
          <a:xfrm>
            <a:off x="978474" y="1943500"/>
            <a:ext cx="655500" cy="615600"/>
          </a:xfrm>
          <a:prstGeom prst="snip2DiagRect">
            <a:avLst>
              <a:gd name="adj1" fmla="val 0"/>
              <a:gd name="adj2" fmla="val 23043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hare Tech" panose="020B0604020202020204" charset="0"/>
            </a:endParaRPr>
          </a:p>
        </p:txBody>
      </p:sp>
      <p:sp>
        <p:nvSpPr>
          <p:cNvPr id="849" name="Google Shape;849;p53"/>
          <p:cNvSpPr/>
          <p:nvPr/>
        </p:nvSpPr>
        <p:spPr>
          <a:xfrm>
            <a:off x="3457002" y="1903600"/>
            <a:ext cx="655500" cy="615600"/>
          </a:xfrm>
          <a:prstGeom prst="snip2DiagRect">
            <a:avLst>
              <a:gd name="adj1" fmla="val 0"/>
              <a:gd name="adj2" fmla="val 23043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hare Tech" panose="020B0604020202020204" charset="0"/>
            </a:endParaRPr>
          </a:p>
        </p:txBody>
      </p:sp>
      <p:sp>
        <p:nvSpPr>
          <p:cNvPr id="851" name="Google Shape;851;p53"/>
          <p:cNvSpPr/>
          <p:nvPr/>
        </p:nvSpPr>
        <p:spPr>
          <a:xfrm>
            <a:off x="5816116" y="1898156"/>
            <a:ext cx="655500" cy="615600"/>
          </a:xfrm>
          <a:prstGeom prst="snip2DiagRect">
            <a:avLst>
              <a:gd name="adj1" fmla="val 0"/>
              <a:gd name="adj2" fmla="val 23043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hare Tech" panose="020B0604020202020204" charset="0"/>
            </a:endParaRPr>
          </a:p>
        </p:txBody>
      </p:sp>
      <p:sp>
        <p:nvSpPr>
          <p:cNvPr id="852" name="Google Shape;852;p53"/>
          <p:cNvSpPr/>
          <p:nvPr/>
        </p:nvSpPr>
        <p:spPr>
          <a:xfrm>
            <a:off x="7933227" y="1912917"/>
            <a:ext cx="655500" cy="615600"/>
          </a:xfrm>
          <a:prstGeom prst="snip2DiagRect">
            <a:avLst>
              <a:gd name="adj1" fmla="val 0"/>
              <a:gd name="adj2" fmla="val 23043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Share Tech" panose="020B0604020202020204" charset="0"/>
            </a:endParaRPr>
          </a:p>
        </p:txBody>
      </p:sp>
      <p:sp>
        <p:nvSpPr>
          <p:cNvPr id="870" name="Google Shape;870;p53"/>
          <p:cNvSpPr/>
          <p:nvPr/>
        </p:nvSpPr>
        <p:spPr>
          <a:xfrm>
            <a:off x="8080139" y="2027789"/>
            <a:ext cx="361675" cy="353575"/>
          </a:xfrm>
          <a:custGeom>
            <a:avLst/>
            <a:gdLst/>
            <a:ahLst/>
            <a:cxnLst/>
            <a:rect l="l" t="t" r="r" b="b"/>
            <a:pathLst>
              <a:path w="14467" h="14143" extrusionOk="0">
                <a:moveTo>
                  <a:pt x="10963" y="1"/>
                </a:moveTo>
                <a:cubicBezTo>
                  <a:pt x="10488" y="1"/>
                  <a:pt x="10032" y="170"/>
                  <a:pt x="9692" y="516"/>
                </a:cubicBezTo>
                <a:lnTo>
                  <a:pt x="8466" y="1730"/>
                </a:lnTo>
                <a:cubicBezTo>
                  <a:pt x="7775" y="2433"/>
                  <a:pt x="7597" y="3802"/>
                  <a:pt x="8252" y="4659"/>
                </a:cubicBezTo>
                <a:lnTo>
                  <a:pt x="4823" y="8088"/>
                </a:lnTo>
                <a:cubicBezTo>
                  <a:pt x="4458" y="7805"/>
                  <a:pt x="4001" y="7676"/>
                  <a:pt x="3542" y="7676"/>
                </a:cubicBezTo>
                <a:cubicBezTo>
                  <a:pt x="2921" y="7676"/>
                  <a:pt x="2297" y="7911"/>
                  <a:pt x="1894" y="8314"/>
                </a:cubicBezTo>
                <a:lnTo>
                  <a:pt x="667" y="9529"/>
                </a:lnTo>
                <a:cubicBezTo>
                  <a:pt x="1" y="10196"/>
                  <a:pt x="1" y="11315"/>
                  <a:pt x="632" y="12136"/>
                </a:cubicBezTo>
                <a:lnTo>
                  <a:pt x="2561" y="10196"/>
                </a:lnTo>
                <a:cubicBezTo>
                  <a:pt x="2719" y="10038"/>
                  <a:pt x="2933" y="9961"/>
                  <a:pt x="3159" y="9961"/>
                </a:cubicBezTo>
                <a:cubicBezTo>
                  <a:pt x="3445" y="9961"/>
                  <a:pt x="3750" y="10082"/>
                  <a:pt x="3989" y="10315"/>
                </a:cubicBezTo>
                <a:cubicBezTo>
                  <a:pt x="4418" y="10755"/>
                  <a:pt x="4477" y="11386"/>
                  <a:pt x="4108" y="11743"/>
                </a:cubicBezTo>
                <a:lnTo>
                  <a:pt x="2180" y="13684"/>
                </a:lnTo>
                <a:cubicBezTo>
                  <a:pt x="2577" y="13988"/>
                  <a:pt x="3049" y="14143"/>
                  <a:pt x="3505" y="14143"/>
                </a:cubicBezTo>
                <a:cubicBezTo>
                  <a:pt x="3979" y="14143"/>
                  <a:pt x="4436" y="13976"/>
                  <a:pt x="4775" y="13636"/>
                </a:cubicBezTo>
                <a:lnTo>
                  <a:pt x="6001" y="12422"/>
                </a:lnTo>
                <a:cubicBezTo>
                  <a:pt x="6704" y="11720"/>
                  <a:pt x="6882" y="10350"/>
                  <a:pt x="6228" y="9481"/>
                </a:cubicBezTo>
                <a:lnTo>
                  <a:pt x="9645" y="6064"/>
                </a:lnTo>
                <a:cubicBezTo>
                  <a:pt x="10016" y="6340"/>
                  <a:pt x="10474" y="6464"/>
                  <a:pt x="10930" y="6464"/>
                </a:cubicBezTo>
                <a:cubicBezTo>
                  <a:pt x="11557" y="6464"/>
                  <a:pt x="12181" y="6231"/>
                  <a:pt x="12574" y="5838"/>
                </a:cubicBezTo>
                <a:lnTo>
                  <a:pt x="13800" y="4623"/>
                </a:lnTo>
                <a:cubicBezTo>
                  <a:pt x="14467" y="3945"/>
                  <a:pt x="14467" y="2838"/>
                  <a:pt x="13848" y="2016"/>
                </a:cubicBezTo>
                <a:lnTo>
                  <a:pt x="13848" y="2016"/>
                </a:lnTo>
                <a:lnTo>
                  <a:pt x="11907" y="3945"/>
                </a:lnTo>
                <a:cubicBezTo>
                  <a:pt x="11749" y="4103"/>
                  <a:pt x="11535" y="4179"/>
                  <a:pt x="11308" y="4179"/>
                </a:cubicBezTo>
                <a:cubicBezTo>
                  <a:pt x="11023" y="4179"/>
                  <a:pt x="10717" y="4058"/>
                  <a:pt x="10478" y="3826"/>
                </a:cubicBezTo>
                <a:cubicBezTo>
                  <a:pt x="10050" y="3397"/>
                  <a:pt x="9990" y="2754"/>
                  <a:pt x="10359" y="2397"/>
                </a:cubicBezTo>
                <a:lnTo>
                  <a:pt x="12300" y="468"/>
                </a:lnTo>
                <a:cubicBezTo>
                  <a:pt x="11897" y="158"/>
                  <a:pt x="11421" y="1"/>
                  <a:pt x="10963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hare Tech" panose="020B0604020202020204" charset="0"/>
            </a:endParaRPr>
          </a:p>
        </p:txBody>
      </p:sp>
      <p:grpSp>
        <p:nvGrpSpPr>
          <p:cNvPr id="871" name="Google Shape;871;p53"/>
          <p:cNvGrpSpPr/>
          <p:nvPr/>
        </p:nvGrpSpPr>
        <p:grpSpPr>
          <a:xfrm>
            <a:off x="5966505" y="2032009"/>
            <a:ext cx="327133" cy="328995"/>
            <a:chOff x="476250" y="1705700"/>
            <a:chExt cx="369100" cy="371200"/>
          </a:xfrm>
        </p:grpSpPr>
        <p:sp>
          <p:nvSpPr>
            <p:cNvPr id="872" name="Google Shape;872;p53"/>
            <p:cNvSpPr/>
            <p:nvPr/>
          </p:nvSpPr>
          <p:spPr>
            <a:xfrm>
              <a:off x="476250" y="1761650"/>
              <a:ext cx="369100" cy="315250"/>
            </a:xfrm>
            <a:custGeom>
              <a:avLst/>
              <a:gdLst/>
              <a:ahLst/>
              <a:cxnLst/>
              <a:rect l="l" t="t" r="r" b="b"/>
              <a:pathLst>
                <a:path w="14764" h="12610" extrusionOk="0">
                  <a:moveTo>
                    <a:pt x="2560" y="6930"/>
                  </a:moveTo>
                  <a:lnTo>
                    <a:pt x="4298" y="7109"/>
                  </a:lnTo>
                  <a:cubicBezTo>
                    <a:pt x="4977" y="7192"/>
                    <a:pt x="5525" y="7704"/>
                    <a:pt x="5608" y="8383"/>
                  </a:cubicBezTo>
                  <a:lnTo>
                    <a:pt x="5870" y="10109"/>
                  </a:lnTo>
                  <a:cubicBezTo>
                    <a:pt x="4322" y="9633"/>
                    <a:pt x="3096" y="8454"/>
                    <a:pt x="2560" y="6930"/>
                  </a:cubicBezTo>
                  <a:close/>
                  <a:moveTo>
                    <a:pt x="12204" y="6930"/>
                  </a:moveTo>
                  <a:lnTo>
                    <a:pt x="12204" y="6930"/>
                  </a:lnTo>
                  <a:cubicBezTo>
                    <a:pt x="11668" y="8454"/>
                    <a:pt x="10442" y="9633"/>
                    <a:pt x="8906" y="10109"/>
                  </a:cubicBezTo>
                  <a:lnTo>
                    <a:pt x="9156" y="8383"/>
                  </a:lnTo>
                  <a:cubicBezTo>
                    <a:pt x="9239" y="7704"/>
                    <a:pt x="9799" y="7192"/>
                    <a:pt x="10466" y="7109"/>
                  </a:cubicBezTo>
                  <a:lnTo>
                    <a:pt x="12204" y="6930"/>
                  </a:lnTo>
                  <a:close/>
                  <a:moveTo>
                    <a:pt x="12609" y="1"/>
                  </a:moveTo>
                  <a:lnTo>
                    <a:pt x="11430" y="2072"/>
                  </a:lnTo>
                  <a:cubicBezTo>
                    <a:pt x="11811" y="2572"/>
                    <a:pt x="12109" y="3144"/>
                    <a:pt x="12299" y="3763"/>
                  </a:cubicBezTo>
                  <a:cubicBezTo>
                    <a:pt x="10674" y="3412"/>
                    <a:pt x="9025" y="3236"/>
                    <a:pt x="7377" y="3236"/>
                  </a:cubicBezTo>
                  <a:cubicBezTo>
                    <a:pt x="5730" y="3236"/>
                    <a:pt x="4084" y="3412"/>
                    <a:pt x="2465" y="3763"/>
                  </a:cubicBezTo>
                  <a:cubicBezTo>
                    <a:pt x="2631" y="3215"/>
                    <a:pt x="2869" y="2703"/>
                    <a:pt x="3203" y="2263"/>
                  </a:cubicBezTo>
                  <a:lnTo>
                    <a:pt x="2012" y="156"/>
                  </a:lnTo>
                  <a:cubicBezTo>
                    <a:pt x="762" y="1489"/>
                    <a:pt x="0" y="3251"/>
                    <a:pt x="0" y="5228"/>
                  </a:cubicBezTo>
                  <a:cubicBezTo>
                    <a:pt x="0" y="9299"/>
                    <a:pt x="3310" y="12609"/>
                    <a:pt x="7382" y="12609"/>
                  </a:cubicBezTo>
                  <a:cubicBezTo>
                    <a:pt x="11466" y="12609"/>
                    <a:pt x="14764" y="9299"/>
                    <a:pt x="14764" y="5228"/>
                  </a:cubicBezTo>
                  <a:cubicBezTo>
                    <a:pt x="14764" y="3180"/>
                    <a:pt x="13930" y="1334"/>
                    <a:pt x="126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hare Tech" panose="020B0604020202020204" charset="0"/>
              </a:endParaRPr>
            </a:p>
          </p:txBody>
        </p:sp>
        <p:sp>
          <p:nvSpPr>
            <p:cNvPr id="873" name="Google Shape;873;p53"/>
            <p:cNvSpPr/>
            <p:nvPr/>
          </p:nvSpPr>
          <p:spPr>
            <a:xfrm>
              <a:off x="639950" y="1788750"/>
              <a:ext cx="36925" cy="36025"/>
            </a:xfrm>
            <a:custGeom>
              <a:avLst/>
              <a:gdLst/>
              <a:ahLst/>
              <a:cxnLst/>
              <a:rect l="l" t="t" r="r" b="b"/>
              <a:pathLst>
                <a:path w="1477" h="1441" extrusionOk="0">
                  <a:moveTo>
                    <a:pt x="727" y="0"/>
                  </a:moveTo>
                  <a:cubicBezTo>
                    <a:pt x="167" y="0"/>
                    <a:pt x="0" y="429"/>
                    <a:pt x="0" y="762"/>
                  </a:cubicBezTo>
                  <a:cubicBezTo>
                    <a:pt x="18" y="1215"/>
                    <a:pt x="375" y="1441"/>
                    <a:pt x="733" y="1441"/>
                  </a:cubicBezTo>
                  <a:cubicBezTo>
                    <a:pt x="1090" y="1441"/>
                    <a:pt x="1447" y="1215"/>
                    <a:pt x="1465" y="762"/>
                  </a:cubicBezTo>
                  <a:cubicBezTo>
                    <a:pt x="1477" y="417"/>
                    <a:pt x="1298" y="0"/>
                    <a:pt x="7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hare Tech" panose="020B0604020202020204" charset="0"/>
              </a:endParaRPr>
            </a:p>
          </p:txBody>
        </p:sp>
        <p:sp>
          <p:nvSpPr>
            <p:cNvPr id="874" name="Google Shape;874;p53"/>
            <p:cNvSpPr/>
            <p:nvPr/>
          </p:nvSpPr>
          <p:spPr>
            <a:xfrm>
              <a:off x="596500" y="1749450"/>
              <a:ext cx="123550" cy="46650"/>
            </a:xfrm>
            <a:custGeom>
              <a:avLst/>
              <a:gdLst/>
              <a:ahLst/>
              <a:cxnLst/>
              <a:rect l="l" t="t" r="r" b="b"/>
              <a:pathLst>
                <a:path w="4942" h="1866" extrusionOk="0">
                  <a:moveTo>
                    <a:pt x="2465" y="1"/>
                  </a:moveTo>
                  <a:cubicBezTo>
                    <a:pt x="1536" y="1"/>
                    <a:pt x="679" y="429"/>
                    <a:pt x="131" y="1096"/>
                  </a:cubicBezTo>
                  <a:cubicBezTo>
                    <a:pt x="0" y="1263"/>
                    <a:pt x="0" y="1501"/>
                    <a:pt x="131" y="1667"/>
                  </a:cubicBezTo>
                  <a:lnTo>
                    <a:pt x="143" y="1691"/>
                  </a:lnTo>
                  <a:cubicBezTo>
                    <a:pt x="232" y="1804"/>
                    <a:pt x="363" y="1861"/>
                    <a:pt x="496" y="1861"/>
                  </a:cubicBezTo>
                  <a:cubicBezTo>
                    <a:pt x="628" y="1861"/>
                    <a:pt x="762" y="1804"/>
                    <a:pt x="857" y="1691"/>
                  </a:cubicBezTo>
                  <a:cubicBezTo>
                    <a:pt x="1250" y="1251"/>
                    <a:pt x="1810" y="953"/>
                    <a:pt x="2453" y="953"/>
                  </a:cubicBezTo>
                  <a:cubicBezTo>
                    <a:pt x="3108" y="953"/>
                    <a:pt x="3691" y="1227"/>
                    <a:pt x="4072" y="1691"/>
                  </a:cubicBezTo>
                  <a:cubicBezTo>
                    <a:pt x="4175" y="1806"/>
                    <a:pt x="4311" y="1865"/>
                    <a:pt x="4443" y="1865"/>
                  </a:cubicBezTo>
                  <a:cubicBezTo>
                    <a:pt x="4572" y="1865"/>
                    <a:pt x="4698" y="1809"/>
                    <a:pt x="4786" y="1691"/>
                  </a:cubicBezTo>
                  <a:lnTo>
                    <a:pt x="4810" y="1667"/>
                  </a:lnTo>
                  <a:cubicBezTo>
                    <a:pt x="4941" y="1501"/>
                    <a:pt x="4941" y="1263"/>
                    <a:pt x="4810" y="1096"/>
                  </a:cubicBezTo>
                  <a:cubicBezTo>
                    <a:pt x="4251" y="429"/>
                    <a:pt x="3405" y="1"/>
                    <a:pt x="24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hare Tech" panose="020B0604020202020204" charset="0"/>
              </a:endParaRPr>
            </a:p>
          </p:txBody>
        </p:sp>
        <p:sp>
          <p:nvSpPr>
            <p:cNvPr id="875" name="Google Shape;875;p53"/>
            <p:cNvSpPr/>
            <p:nvPr/>
          </p:nvSpPr>
          <p:spPr>
            <a:xfrm>
              <a:off x="568800" y="1705700"/>
              <a:ext cx="179525" cy="54875"/>
            </a:xfrm>
            <a:custGeom>
              <a:avLst/>
              <a:gdLst/>
              <a:ahLst/>
              <a:cxnLst/>
              <a:rect l="l" t="t" r="r" b="b"/>
              <a:pathLst>
                <a:path w="7181" h="2195" extrusionOk="0">
                  <a:moveTo>
                    <a:pt x="3597" y="0"/>
                  </a:moveTo>
                  <a:cubicBezTo>
                    <a:pt x="2251" y="0"/>
                    <a:pt x="1049" y="560"/>
                    <a:pt x="168" y="1453"/>
                  </a:cubicBezTo>
                  <a:cubicBezTo>
                    <a:pt x="1" y="1608"/>
                    <a:pt x="1" y="1870"/>
                    <a:pt x="144" y="2024"/>
                  </a:cubicBezTo>
                  <a:cubicBezTo>
                    <a:pt x="226" y="2138"/>
                    <a:pt x="354" y="2195"/>
                    <a:pt x="486" y="2195"/>
                  </a:cubicBezTo>
                  <a:cubicBezTo>
                    <a:pt x="602" y="2195"/>
                    <a:pt x="721" y="2150"/>
                    <a:pt x="810" y="2060"/>
                  </a:cubicBezTo>
                  <a:cubicBezTo>
                    <a:pt x="1513" y="1334"/>
                    <a:pt x="2489" y="881"/>
                    <a:pt x="3597" y="881"/>
                  </a:cubicBezTo>
                  <a:cubicBezTo>
                    <a:pt x="4680" y="881"/>
                    <a:pt x="5656" y="1334"/>
                    <a:pt x="6371" y="2060"/>
                  </a:cubicBezTo>
                  <a:cubicBezTo>
                    <a:pt x="6455" y="2150"/>
                    <a:pt x="6570" y="2195"/>
                    <a:pt x="6687" y="2195"/>
                  </a:cubicBezTo>
                  <a:cubicBezTo>
                    <a:pt x="6818" y="2195"/>
                    <a:pt x="6949" y="2138"/>
                    <a:pt x="7037" y="2024"/>
                  </a:cubicBezTo>
                  <a:cubicBezTo>
                    <a:pt x="7180" y="1846"/>
                    <a:pt x="7180" y="1608"/>
                    <a:pt x="7014" y="1453"/>
                  </a:cubicBezTo>
                  <a:cubicBezTo>
                    <a:pt x="6144" y="560"/>
                    <a:pt x="4930" y="0"/>
                    <a:pt x="35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hare Tech" panose="020B0604020202020204" charset="0"/>
              </a:endParaRPr>
            </a:p>
          </p:txBody>
        </p:sp>
      </p:grpSp>
      <p:grpSp>
        <p:nvGrpSpPr>
          <p:cNvPr id="880" name="Google Shape;880;p53"/>
          <p:cNvGrpSpPr/>
          <p:nvPr/>
        </p:nvGrpSpPr>
        <p:grpSpPr>
          <a:xfrm flipH="1">
            <a:off x="3609950" y="-36375"/>
            <a:ext cx="5583400" cy="797700"/>
            <a:chOff x="49000" y="-423750"/>
            <a:chExt cx="5583400" cy="797700"/>
          </a:xfrm>
        </p:grpSpPr>
        <p:cxnSp>
          <p:nvCxnSpPr>
            <p:cNvPr id="881" name="Google Shape;881;p53"/>
            <p:cNvCxnSpPr/>
            <p:nvPr/>
          </p:nvCxnSpPr>
          <p:spPr>
            <a:xfrm>
              <a:off x="49000" y="-423750"/>
              <a:ext cx="794100" cy="7941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82" name="Google Shape;882;p53"/>
            <p:cNvCxnSpPr/>
            <p:nvPr/>
          </p:nvCxnSpPr>
          <p:spPr>
            <a:xfrm>
              <a:off x="839600" y="373950"/>
              <a:ext cx="4792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cxnSp>
        <p:nvCxnSpPr>
          <p:cNvPr id="883" name="Google Shape;883;p53"/>
          <p:cNvCxnSpPr/>
          <p:nvPr/>
        </p:nvCxnSpPr>
        <p:spPr>
          <a:xfrm>
            <a:off x="-19050" y="256500"/>
            <a:ext cx="22617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oval" w="med" len="med"/>
          </a:ln>
        </p:spPr>
      </p:cxnSp>
      <p:pic>
        <p:nvPicPr>
          <p:cNvPr id="3" name="Grafik 2" descr="Güvenlik kamerası  ana hat">
            <a:extLst>
              <a:ext uri="{FF2B5EF4-FFF2-40B4-BE49-F238E27FC236}">
                <a16:creationId xmlns:a16="http://schemas.microsoft.com/office/drawing/2014/main" id="{EC60D516-62C6-4930-B558-E2CC1E08C8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3535" y="1903600"/>
            <a:ext cx="655500" cy="655500"/>
          </a:xfrm>
          <a:prstGeom prst="rect">
            <a:avLst/>
          </a:prstGeom>
        </p:spPr>
      </p:pic>
      <p:pic>
        <p:nvPicPr>
          <p:cNvPr id="5" name="Grafik 4" descr="Gözler ana hat">
            <a:extLst>
              <a:ext uri="{FF2B5EF4-FFF2-40B4-BE49-F238E27FC236}">
                <a16:creationId xmlns:a16="http://schemas.microsoft.com/office/drawing/2014/main" id="{B876F938-603D-4336-8FEB-F3FB4A6D4A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32077" y="1843832"/>
            <a:ext cx="705350" cy="705350"/>
          </a:xfrm>
          <a:prstGeom prst="rect">
            <a:avLst/>
          </a:prstGeom>
        </p:spPr>
      </p:pic>
      <p:cxnSp>
        <p:nvCxnSpPr>
          <p:cNvPr id="28" name="Google Shape;820;p52">
            <a:extLst>
              <a:ext uri="{FF2B5EF4-FFF2-40B4-BE49-F238E27FC236}">
                <a16:creationId xmlns:a16="http://schemas.microsoft.com/office/drawing/2014/main" id="{8E991A15-F815-4D1C-81FB-7F1B9A1637C1}"/>
              </a:ext>
            </a:extLst>
          </p:cNvPr>
          <p:cNvCxnSpPr>
            <a:cxnSpLocks/>
          </p:cNvCxnSpPr>
          <p:nvPr/>
        </p:nvCxnSpPr>
        <p:spPr>
          <a:xfrm flipH="1" flipV="1">
            <a:off x="2619067" y="1776098"/>
            <a:ext cx="11850" cy="1981811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" name="Google Shape;820;p52">
            <a:extLst>
              <a:ext uri="{FF2B5EF4-FFF2-40B4-BE49-F238E27FC236}">
                <a16:creationId xmlns:a16="http://schemas.microsoft.com/office/drawing/2014/main" id="{923565BF-70E8-455F-8249-C0375F5E27EA}"/>
              </a:ext>
            </a:extLst>
          </p:cNvPr>
          <p:cNvCxnSpPr>
            <a:cxnSpLocks/>
          </p:cNvCxnSpPr>
          <p:nvPr/>
        </p:nvCxnSpPr>
        <p:spPr>
          <a:xfrm flipH="1" flipV="1">
            <a:off x="4943299" y="1776098"/>
            <a:ext cx="11850" cy="1981811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" name="Google Shape;820;p52">
            <a:extLst>
              <a:ext uri="{FF2B5EF4-FFF2-40B4-BE49-F238E27FC236}">
                <a16:creationId xmlns:a16="http://schemas.microsoft.com/office/drawing/2014/main" id="{74C9C4E5-B774-4D39-8B3E-60F79D56C5C8}"/>
              </a:ext>
            </a:extLst>
          </p:cNvPr>
          <p:cNvCxnSpPr>
            <a:cxnSpLocks/>
          </p:cNvCxnSpPr>
          <p:nvPr/>
        </p:nvCxnSpPr>
        <p:spPr>
          <a:xfrm flipH="1" flipV="1">
            <a:off x="7480122" y="1776098"/>
            <a:ext cx="11850" cy="1981811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50"/>
          <p:cNvSpPr txBox="1">
            <a:spLocks noGrp="1"/>
          </p:cNvSpPr>
          <p:nvPr>
            <p:ph type="title"/>
          </p:nvPr>
        </p:nvSpPr>
        <p:spPr>
          <a:xfrm>
            <a:off x="713400" y="445025"/>
            <a:ext cx="7717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/>
              <a:t>DEMO</a:t>
            </a:r>
            <a:endParaRPr dirty="0"/>
          </a:p>
        </p:txBody>
      </p:sp>
      <p:sp>
        <p:nvSpPr>
          <p:cNvPr id="753" name="Google Shape;753;p50"/>
          <p:cNvSpPr/>
          <p:nvPr/>
        </p:nvSpPr>
        <p:spPr>
          <a:xfrm>
            <a:off x="1000125" y="1187550"/>
            <a:ext cx="7143900" cy="3416700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030325">
              <a:alpha val="31279"/>
            </a:srgbClr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7" name="Google Shape;757;p50"/>
          <p:cNvSpPr txBox="1"/>
          <p:nvPr/>
        </p:nvSpPr>
        <p:spPr>
          <a:xfrm>
            <a:off x="5580975" y="1823344"/>
            <a:ext cx="2184600" cy="1015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1800" b="1" dirty="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OUR DEMO VIDEO CAN BE REACHED USING BELOW LINK:</a:t>
            </a:r>
            <a:endParaRPr sz="1800" b="1" dirty="0">
              <a:solidFill>
                <a:schemeClr val="lt1"/>
              </a:solidFill>
              <a:latin typeface="Share Tech"/>
              <a:ea typeface="Share Tech"/>
              <a:cs typeface="Share Tech"/>
              <a:sym typeface="Share Tech"/>
            </a:endParaRPr>
          </a:p>
        </p:txBody>
      </p:sp>
      <p:grpSp>
        <p:nvGrpSpPr>
          <p:cNvPr id="759" name="Google Shape;759;p50"/>
          <p:cNvGrpSpPr/>
          <p:nvPr/>
        </p:nvGrpSpPr>
        <p:grpSpPr>
          <a:xfrm>
            <a:off x="4685178" y="1313738"/>
            <a:ext cx="987245" cy="256500"/>
            <a:chOff x="713275" y="4065425"/>
            <a:chExt cx="987245" cy="256500"/>
          </a:xfrm>
        </p:grpSpPr>
        <p:sp>
          <p:nvSpPr>
            <p:cNvPr id="760" name="Google Shape;760;p50"/>
            <p:cNvSpPr/>
            <p:nvPr/>
          </p:nvSpPr>
          <p:spPr>
            <a:xfrm>
              <a:off x="713275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50"/>
            <p:cNvSpPr/>
            <p:nvPr/>
          </p:nvSpPr>
          <p:spPr>
            <a:xfrm>
              <a:off x="1078648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50"/>
            <p:cNvSpPr/>
            <p:nvPr/>
          </p:nvSpPr>
          <p:spPr>
            <a:xfrm>
              <a:off x="1444020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3" name="Google Shape;763;p50"/>
          <p:cNvGrpSpPr/>
          <p:nvPr/>
        </p:nvGrpSpPr>
        <p:grpSpPr>
          <a:xfrm>
            <a:off x="2733253" y="4171238"/>
            <a:ext cx="987245" cy="256500"/>
            <a:chOff x="713275" y="4065425"/>
            <a:chExt cx="987245" cy="256500"/>
          </a:xfrm>
        </p:grpSpPr>
        <p:sp>
          <p:nvSpPr>
            <p:cNvPr id="764" name="Google Shape;764;p50"/>
            <p:cNvSpPr/>
            <p:nvPr/>
          </p:nvSpPr>
          <p:spPr>
            <a:xfrm>
              <a:off x="713275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50"/>
            <p:cNvSpPr/>
            <p:nvPr/>
          </p:nvSpPr>
          <p:spPr>
            <a:xfrm>
              <a:off x="1078648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50"/>
            <p:cNvSpPr/>
            <p:nvPr/>
          </p:nvSpPr>
          <p:spPr>
            <a:xfrm>
              <a:off x="1444020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" name="Google Shape;7821;p73">
            <a:extLst>
              <a:ext uri="{FF2B5EF4-FFF2-40B4-BE49-F238E27FC236}">
                <a16:creationId xmlns:a16="http://schemas.microsoft.com/office/drawing/2014/main" id="{0EAC0EA5-D65A-49D0-BD2E-7E4A436F7063}"/>
              </a:ext>
            </a:extLst>
          </p:cNvPr>
          <p:cNvGrpSpPr/>
          <p:nvPr/>
        </p:nvGrpSpPr>
        <p:grpSpPr>
          <a:xfrm>
            <a:off x="332422" y="553649"/>
            <a:ext cx="356221" cy="355451"/>
            <a:chOff x="-13512225" y="4080275"/>
            <a:chExt cx="353675" cy="352875"/>
          </a:xfrm>
          <a:solidFill>
            <a:schemeClr val="accent6">
              <a:lumMod val="60000"/>
              <a:lumOff val="40000"/>
            </a:schemeClr>
          </a:solidFill>
        </p:grpSpPr>
        <p:sp>
          <p:nvSpPr>
            <p:cNvPr id="18" name="Google Shape;7822;p73">
              <a:extLst>
                <a:ext uri="{FF2B5EF4-FFF2-40B4-BE49-F238E27FC236}">
                  <a16:creationId xmlns:a16="http://schemas.microsoft.com/office/drawing/2014/main" id="{61337AFF-578F-4DFD-BBAA-7782B4211D4B}"/>
                </a:ext>
              </a:extLst>
            </p:cNvPr>
            <p:cNvSpPr/>
            <p:nvPr/>
          </p:nvSpPr>
          <p:spPr>
            <a:xfrm>
              <a:off x="-13512225" y="4203925"/>
              <a:ext cx="353675" cy="229225"/>
            </a:xfrm>
            <a:custGeom>
              <a:avLst/>
              <a:gdLst/>
              <a:ahLst/>
              <a:cxnLst/>
              <a:rect l="l" t="t" r="r" b="b"/>
              <a:pathLst>
                <a:path w="14147" h="9169" extrusionOk="0">
                  <a:moveTo>
                    <a:pt x="5407" y="1717"/>
                  </a:moveTo>
                  <a:cubicBezTo>
                    <a:pt x="5482" y="1717"/>
                    <a:pt x="5561" y="1733"/>
                    <a:pt x="5640" y="1765"/>
                  </a:cubicBezTo>
                  <a:lnTo>
                    <a:pt x="9767" y="4254"/>
                  </a:lnTo>
                  <a:cubicBezTo>
                    <a:pt x="9893" y="4348"/>
                    <a:pt x="9987" y="4443"/>
                    <a:pt x="9987" y="4600"/>
                  </a:cubicBezTo>
                  <a:cubicBezTo>
                    <a:pt x="9987" y="4758"/>
                    <a:pt x="9893" y="4915"/>
                    <a:pt x="9767" y="5010"/>
                  </a:cubicBezTo>
                  <a:lnTo>
                    <a:pt x="5640" y="7499"/>
                  </a:lnTo>
                  <a:cubicBezTo>
                    <a:pt x="5577" y="7530"/>
                    <a:pt x="5506" y="7546"/>
                    <a:pt x="5431" y="7546"/>
                  </a:cubicBezTo>
                  <a:cubicBezTo>
                    <a:pt x="5356" y="7546"/>
                    <a:pt x="5277" y="7530"/>
                    <a:pt x="5199" y="7499"/>
                  </a:cubicBezTo>
                  <a:cubicBezTo>
                    <a:pt x="5104" y="7404"/>
                    <a:pt x="5010" y="7278"/>
                    <a:pt x="5010" y="7121"/>
                  </a:cubicBezTo>
                  <a:lnTo>
                    <a:pt x="5010" y="2143"/>
                  </a:lnTo>
                  <a:cubicBezTo>
                    <a:pt x="5010" y="1985"/>
                    <a:pt x="5104" y="1859"/>
                    <a:pt x="5199" y="1765"/>
                  </a:cubicBezTo>
                  <a:cubicBezTo>
                    <a:pt x="5262" y="1733"/>
                    <a:pt x="5333" y="1717"/>
                    <a:pt x="5407" y="1717"/>
                  </a:cubicBezTo>
                  <a:close/>
                  <a:moveTo>
                    <a:pt x="63" y="0"/>
                  </a:moveTo>
                  <a:lnTo>
                    <a:pt x="63" y="7971"/>
                  </a:lnTo>
                  <a:cubicBezTo>
                    <a:pt x="0" y="8633"/>
                    <a:pt x="568" y="9168"/>
                    <a:pt x="1261" y="9168"/>
                  </a:cubicBezTo>
                  <a:lnTo>
                    <a:pt x="12886" y="9168"/>
                  </a:lnTo>
                  <a:cubicBezTo>
                    <a:pt x="13548" y="9168"/>
                    <a:pt x="14146" y="8633"/>
                    <a:pt x="14146" y="7908"/>
                  </a:cubicBezTo>
                  <a:lnTo>
                    <a:pt x="1414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7823;p73">
              <a:extLst>
                <a:ext uri="{FF2B5EF4-FFF2-40B4-BE49-F238E27FC236}">
                  <a16:creationId xmlns:a16="http://schemas.microsoft.com/office/drawing/2014/main" id="{397DD252-5DA1-4F1F-A542-F4B605A5FE4C}"/>
                </a:ext>
              </a:extLst>
            </p:cNvPr>
            <p:cNvSpPr/>
            <p:nvPr/>
          </p:nvSpPr>
          <p:spPr>
            <a:xfrm>
              <a:off x="-13366525" y="4275600"/>
              <a:ext cx="73275" cy="88225"/>
            </a:xfrm>
            <a:custGeom>
              <a:avLst/>
              <a:gdLst/>
              <a:ahLst/>
              <a:cxnLst/>
              <a:rect l="l" t="t" r="r" b="b"/>
              <a:pathLst>
                <a:path w="2931" h="3529" extrusionOk="0">
                  <a:moveTo>
                    <a:pt x="1" y="0"/>
                  </a:moveTo>
                  <a:lnTo>
                    <a:pt x="1" y="3529"/>
                  </a:lnTo>
                  <a:lnTo>
                    <a:pt x="2931" y="1733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7824;p73">
              <a:extLst>
                <a:ext uri="{FF2B5EF4-FFF2-40B4-BE49-F238E27FC236}">
                  <a16:creationId xmlns:a16="http://schemas.microsoft.com/office/drawing/2014/main" id="{0C83A86F-27F1-462B-9692-275B26C04629}"/>
                </a:ext>
              </a:extLst>
            </p:cNvPr>
            <p:cNvSpPr/>
            <p:nvPr/>
          </p:nvSpPr>
          <p:spPr>
            <a:xfrm>
              <a:off x="-13398800" y="4143275"/>
              <a:ext cx="65375" cy="40975"/>
            </a:xfrm>
            <a:custGeom>
              <a:avLst/>
              <a:gdLst/>
              <a:ahLst/>
              <a:cxnLst/>
              <a:rect l="l" t="t" r="r" b="b"/>
              <a:pathLst>
                <a:path w="2615" h="1639" extrusionOk="0">
                  <a:moveTo>
                    <a:pt x="1103" y="1"/>
                  </a:moveTo>
                  <a:lnTo>
                    <a:pt x="0" y="1639"/>
                  </a:lnTo>
                  <a:lnTo>
                    <a:pt x="1512" y="1639"/>
                  </a:lnTo>
                  <a:lnTo>
                    <a:pt x="2615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7825;p73">
              <a:extLst>
                <a:ext uri="{FF2B5EF4-FFF2-40B4-BE49-F238E27FC236}">
                  <a16:creationId xmlns:a16="http://schemas.microsoft.com/office/drawing/2014/main" id="{52A519AF-B660-4E86-9735-4C027B32EB8E}"/>
                </a:ext>
              </a:extLst>
            </p:cNvPr>
            <p:cNvSpPr/>
            <p:nvPr/>
          </p:nvSpPr>
          <p:spPr>
            <a:xfrm>
              <a:off x="-13336575" y="4143275"/>
              <a:ext cx="64600" cy="40975"/>
            </a:xfrm>
            <a:custGeom>
              <a:avLst/>
              <a:gdLst/>
              <a:ahLst/>
              <a:cxnLst/>
              <a:rect l="l" t="t" r="r" b="b"/>
              <a:pathLst>
                <a:path w="2584" h="1639" extrusionOk="0">
                  <a:moveTo>
                    <a:pt x="1103" y="1"/>
                  </a:moveTo>
                  <a:lnTo>
                    <a:pt x="0" y="1639"/>
                  </a:lnTo>
                  <a:lnTo>
                    <a:pt x="1481" y="1639"/>
                  </a:lnTo>
                  <a:lnTo>
                    <a:pt x="258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7826;p73">
              <a:extLst>
                <a:ext uri="{FF2B5EF4-FFF2-40B4-BE49-F238E27FC236}">
                  <a16:creationId xmlns:a16="http://schemas.microsoft.com/office/drawing/2014/main" id="{77B74398-959F-41E0-883E-509331DD6E82}"/>
                </a:ext>
              </a:extLst>
            </p:cNvPr>
            <p:cNvSpPr/>
            <p:nvPr/>
          </p:nvSpPr>
          <p:spPr>
            <a:xfrm>
              <a:off x="-13398800" y="4081050"/>
              <a:ext cx="65375" cy="40975"/>
            </a:xfrm>
            <a:custGeom>
              <a:avLst/>
              <a:gdLst/>
              <a:ahLst/>
              <a:cxnLst/>
              <a:rect l="l" t="t" r="r" b="b"/>
              <a:pathLst>
                <a:path w="2615" h="1639" extrusionOk="0">
                  <a:moveTo>
                    <a:pt x="0" y="1"/>
                  </a:moveTo>
                  <a:lnTo>
                    <a:pt x="1103" y="1639"/>
                  </a:lnTo>
                  <a:lnTo>
                    <a:pt x="2615" y="1639"/>
                  </a:lnTo>
                  <a:lnTo>
                    <a:pt x="151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7827;p73">
              <a:extLst>
                <a:ext uri="{FF2B5EF4-FFF2-40B4-BE49-F238E27FC236}">
                  <a16:creationId xmlns:a16="http://schemas.microsoft.com/office/drawing/2014/main" id="{D565ECC4-96E9-4C10-A31E-5864849A9C29}"/>
                </a:ext>
              </a:extLst>
            </p:cNvPr>
            <p:cNvSpPr/>
            <p:nvPr/>
          </p:nvSpPr>
          <p:spPr>
            <a:xfrm>
              <a:off x="-13274375" y="4143275"/>
              <a:ext cx="64625" cy="40975"/>
            </a:xfrm>
            <a:custGeom>
              <a:avLst/>
              <a:gdLst/>
              <a:ahLst/>
              <a:cxnLst/>
              <a:rect l="l" t="t" r="r" b="b"/>
              <a:pathLst>
                <a:path w="2585" h="1639" extrusionOk="0">
                  <a:moveTo>
                    <a:pt x="1104" y="1"/>
                  </a:moveTo>
                  <a:lnTo>
                    <a:pt x="1" y="1639"/>
                  </a:lnTo>
                  <a:lnTo>
                    <a:pt x="1482" y="1639"/>
                  </a:lnTo>
                  <a:lnTo>
                    <a:pt x="258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7828;p73">
              <a:extLst>
                <a:ext uri="{FF2B5EF4-FFF2-40B4-BE49-F238E27FC236}">
                  <a16:creationId xmlns:a16="http://schemas.microsoft.com/office/drawing/2014/main" id="{9EC918F0-DD3D-45E3-B037-B3528F8B4693}"/>
                </a:ext>
              </a:extLst>
            </p:cNvPr>
            <p:cNvSpPr/>
            <p:nvPr/>
          </p:nvSpPr>
          <p:spPr>
            <a:xfrm>
              <a:off x="-13212925" y="4081050"/>
              <a:ext cx="54375" cy="40975"/>
            </a:xfrm>
            <a:custGeom>
              <a:avLst/>
              <a:gdLst/>
              <a:ahLst/>
              <a:cxnLst/>
              <a:rect l="l" t="t" r="r" b="b"/>
              <a:pathLst>
                <a:path w="2175" h="1639" extrusionOk="0">
                  <a:moveTo>
                    <a:pt x="0" y="1"/>
                  </a:moveTo>
                  <a:lnTo>
                    <a:pt x="1103" y="1639"/>
                  </a:lnTo>
                  <a:lnTo>
                    <a:pt x="2174" y="1639"/>
                  </a:lnTo>
                  <a:lnTo>
                    <a:pt x="2174" y="820"/>
                  </a:lnTo>
                  <a:cubicBezTo>
                    <a:pt x="2174" y="347"/>
                    <a:pt x="1796" y="1"/>
                    <a:pt x="132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7829;p73">
              <a:extLst>
                <a:ext uri="{FF2B5EF4-FFF2-40B4-BE49-F238E27FC236}">
                  <a16:creationId xmlns:a16="http://schemas.microsoft.com/office/drawing/2014/main" id="{7A78A514-CCCC-44EC-82B6-D8168F1C8D12}"/>
                </a:ext>
              </a:extLst>
            </p:cNvPr>
            <p:cNvSpPr/>
            <p:nvPr/>
          </p:nvSpPr>
          <p:spPr>
            <a:xfrm>
              <a:off x="-13212925" y="4143275"/>
              <a:ext cx="54375" cy="40975"/>
            </a:xfrm>
            <a:custGeom>
              <a:avLst/>
              <a:gdLst/>
              <a:ahLst/>
              <a:cxnLst/>
              <a:rect l="l" t="t" r="r" b="b"/>
              <a:pathLst>
                <a:path w="2175" h="1639" extrusionOk="0">
                  <a:moveTo>
                    <a:pt x="1103" y="1"/>
                  </a:moveTo>
                  <a:lnTo>
                    <a:pt x="0" y="1639"/>
                  </a:lnTo>
                  <a:lnTo>
                    <a:pt x="2174" y="1639"/>
                  </a:lnTo>
                  <a:lnTo>
                    <a:pt x="217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7830;p73">
              <a:extLst>
                <a:ext uri="{FF2B5EF4-FFF2-40B4-BE49-F238E27FC236}">
                  <a16:creationId xmlns:a16="http://schemas.microsoft.com/office/drawing/2014/main" id="{5FB284DD-CB1C-49D9-8A3A-E7532E0E029E}"/>
                </a:ext>
              </a:extLst>
            </p:cNvPr>
            <p:cNvSpPr/>
            <p:nvPr/>
          </p:nvSpPr>
          <p:spPr>
            <a:xfrm>
              <a:off x="-13274375" y="4081050"/>
              <a:ext cx="64625" cy="40975"/>
            </a:xfrm>
            <a:custGeom>
              <a:avLst/>
              <a:gdLst/>
              <a:ahLst/>
              <a:cxnLst/>
              <a:rect l="l" t="t" r="r" b="b"/>
              <a:pathLst>
                <a:path w="2585" h="1639" extrusionOk="0">
                  <a:moveTo>
                    <a:pt x="1" y="1"/>
                  </a:moveTo>
                  <a:lnTo>
                    <a:pt x="1104" y="1639"/>
                  </a:lnTo>
                  <a:lnTo>
                    <a:pt x="2584" y="1639"/>
                  </a:lnTo>
                  <a:lnTo>
                    <a:pt x="148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7831;p73">
              <a:extLst>
                <a:ext uri="{FF2B5EF4-FFF2-40B4-BE49-F238E27FC236}">
                  <a16:creationId xmlns:a16="http://schemas.microsoft.com/office/drawing/2014/main" id="{9D6E12C1-4157-4762-810B-D73F4B95D3FB}"/>
                </a:ext>
              </a:extLst>
            </p:cNvPr>
            <p:cNvSpPr/>
            <p:nvPr/>
          </p:nvSpPr>
          <p:spPr>
            <a:xfrm>
              <a:off x="-13336575" y="4081050"/>
              <a:ext cx="64600" cy="40975"/>
            </a:xfrm>
            <a:custGeom>
              <a:avLst/>
              <a:gdLst/>
              <a:ahLst/>
              <a:cxnLst/>
              <a:rect l="l" t="t" r="r" b="b"/>
              <a:pathLst>
                <a:path w="2584" h="1639" extrusionOk="0">
                  <a:moveTo>
                    <a:pt x="0" y="1"/>
                  </a:moveTo>
                  <a:lnTo>
                    <a:pt x="1103" y="1639"/>
                  </a:lnTo>
                  <a:lnTo>
                    <a:pt x="2583" y="1639"/>
                  </a:lnTo>
                  <a:lnTo>
                    <a:pt x="148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7832;p73">
              <a:extLst>
                <a:ext uri="{FF2B5EF4-FFF2-40B4-BE49-F238E27FC236}">
                  <a16:creationId xmlns:a16="http://schemas.microsoft.com/office/drawing/2014/main" id="{EA093432-42E0-45B5-B2CD-2DFECE698C1E}"/>
                </a:ext>
              </a:extLst>
            </p:cNvPr>
            <p:cNvSpPr/>
            <p:nvPr/>
          </p:nvSpPr>
          <p:spPr>
            <a:xfrm>
              <a:off x="-13512225" y="4080275"/>
              <a:ext cx="123675" cy="103200"/>
            </a:xfrm>
            <a:custGeom>
              <a:avLst/>
              <a:gdLst/>
              <a:ahLst/>
              <a:cxnLst/>
              <a:rect l="l" t="t" r="r" b="b"/>
              <a:pathLst>
                <a:path w="4947" h="4128" extrusionOk="0">
                  <a:moveTo>
                    <a:pt x="2489" y="1260"/>
                  </a:moveTo>
                  <a:cubicBezTo>
                    <a:pt x="2962" y="1260"/>
                    <a:pt x="3371" y="1607"/>
                    <a:pt x="3371" y="2080"/>
                  </a:cubicBezTo>
                  <a:cubicBezTo>
                    <a:pt x="3371" y="2552"/>
                    <a:pt x="2962" y="2899"/>
                    <a:pt x="2489" y="2899"/>
                  </a:cubicBezTo>
                  <a:cubicBezTo>
                    <a:pt x="2017" y="2899"/>
                    <a:pt x="1670" y="2552"/>
                    <a:pt x="1670" y="2080"/>
                  </a:cubicBezTo>
                  <a:cubicBezTo>
                    <a:pt x="1670" y="1607"/>
                    <a:pt x="2017" y="1260"/>
                    <a:pt x="2489" y="1260"/>
                  </a:cubicBezTo>
                  <a:close/>
                  <a:moveTo>
                    <a:pt x="1261" y="0"/>
                  </a:moveTo>
                  <a:cubicBezTo>
                    <a:pt x="599" y="0"/>
                    <a:pt x="0" y="536"/>
                    <a:pt x="0" y="1260"/>
                  </a:cubicBezTo>
                  <a:lnTo>
                    <a:pt x="0" y="4127"/>
                  </a:lnTo>
                  <a:lnTo>
                    <a:pt x="3560" y="4127"/>
                  </a:lnTo>
                  <a:lnTo>
                    <a:pt x="4947" y="2080"/>
                  </a:lnTo>
                  <a:lnTo>
                    <a:pt x="356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" name="Google Shape;843;p53">
            <a:extLst>
              <a:ext uri="{FF2B5EF4-FFF2-40B4-BE49-F238E27FC236}">
                <a16:creationId xmlns:a16="http://schemas.microsoft.com/office/drawing/2014/main" id="{044E71CD-19AA-4757-916D-DBE4EF91D6DE}"/>
              </a:ext>
            </a:extLst>
          </p:cNvPr>
          <p:cNvSpPr txBox="1">
            <a:spLocks/>
          </p:cNvSpPr>
          <p:nvPr/>
        </p:nvSpPr>
        <p:spPr>
          <a:xfrm>
            <a:off x="5415923" y="3136220"/>
            <a:ext cx="2462660" cy="67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Aft>
                <a:spcPts val="1200"/>
              </a:spcAft>
            </a:pPr>
            <a:r>
              <a:rPr lang="en-US" dirty="0">
                <a:latin typeface="Share Tech" panose="020B0604020202020204" charset="0"/>
                <a:hlinkClick r:id="rId3"/>
              </a:rPr>
              <a:t>https://www.youtube.com/watch?v=kkanOoQVD4A</a:t>
            </a:r>
            <a:endParaRPr lang="en-US" dirty="0">
              <a:latin typeface="Share Tech" panose="020B0604020202020204" charset="0"/>
            </a:endParaRPr>
          </a:p>
          <a:p>
            <a:pPr algn="ctr">
              <a:spcAft>
                <a:spcPts val="1200"/>
              </a:spcAft>
            </a:pPr>
            <a:endParaRPr lang="en-US" dirty="0">
              <a:latin typeface="Share Tech" panose="020B0604020202020204" charset="0"/>
            </a:endParaRPr>
          </a:p>
        </p:txBody>
      </p:sp>
      <p:pic>
        <p:nvPicPr>
          <p:cNvPr id="3" name="Picture 2" descr="A picture containing text, indoor, person, wall&#10;&#10;Description automatically generated">
            <a:extLst>
              <a:ext uri="{FF2B5EF4-FFF2-40B4-BE49-F238E27FC236}">
                <a16:creationId xmlns:a16="http://schemas.microsoft.com/office/drawing/2014/main" id="{E2B75B3D-FB37-49F0-BB0C-68D1E3DB19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7389" y="1607803"/>
            <a:ext cx="3353696" cy="2515272"/>
          </a:xfrm>
          <a:prstGeom prst="rect">
            <a:avLst/>
          </a:prstGeom>
        </p:spPr>
      </p:pic>
      <p:sp>
        <p:nvSpPr>
          <p:cNvPr id="755" name="Google Shape;755;p50"/>
          <p:cNvSpPr/>
          <p:nvPr/>
        </p:nvSpPr>
        <p:spPr>
          <a:xfrm>
            <a:off x="1549127" y="1607411"/>
            <a:ext cx="655500" cy="615600"/>
          </a:xfrm>
          <a:prstGeom prst="snip2DiagRect">
            <a:avLst>
              <a:gd name="adj1" fmla="val 0"/>
              <a:gd name="adj2" fmla="val 23043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6" name="Google Shape;756;p50"/>
          <p:cNvSpPr/>
          <p:nvPr/>
        </p:nvSpPr>
        <p:spPr>
          <a:xfrm rot="5400000">
            <a:off x="1781657" y="1840310"/>
            <a:ext cx="246900" cy="159600"/>
          </a:xfrm>
          <a:prstGeom prst="triangle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5814061"/>
      </p:ext>
    </p:extLst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Google Shape;941;p56"/>
          <p:cNvSpPr/>
          <p:nvPr/>
        </p:nvSpPr>
        <p:spPr>
          <a:xfrm>
            <a:off x="1952625" y="-57150"/>
            <a:ext cx="5238900" cy="3343200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030325">
              <a:alpha val="31279"/>
            </a:srgbClr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2" name="Google Shape;942;p56"/>
          <p:cNvSpPr/>
          <p:nvPr/>
        </p:nvSpPr>
        <p:spPr>
          <a:xfrm>
            <a:off x="4287185" y="2362860"/>
            <a:ext cx="1995646" cy="1801079"/>
          </a:xfrm>
          <a:prstGeom prst="ellipse">
            <a:avLst/>
          </a:prstGeom>
          <a:gradFill>
            <a:gsLst>
              <a:gs pos="0">
                <a:srgbClr val="05D8E7">
                  <a:alpha val="70980"/>
                </a:srgbClr>
              </a:gs>
              <a:gs pos="30000">
                <a:srgbClr val="05D8E7">
                  <a:alpha val="48235"/>
                </a:srgbClr>
              </a:gs>
              <a:gs pos="69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4" name="Google Shape;944;p56"/>
          <p:cNvSpPr/>
          <p:nvPr/>
        </p:nvSpPr>
        <p:spPr>
          <a:xfrm>
            <a:off x="2984408" y="2362861"/>
            <a:ext cx="1995646" cy="1838794"/>
          </a:xfrm>
          <a:prstGeom prst="ellipse">
            <a:avLst/>
          </a:prstGeom>
          <a:gradFill>
            <a:gsLst>
              <a:gs pos="0">
                <a:srgbClr val="05D8E7">
                  <a:alpha val="70980"/>
                </a:srgbClr>
              </a:gs>
              <a:gs pos="30000">
                <a:srgbClr val="05D8E7">
                  <a:alpha val="48235"/>
                </a:srgbClr>
              </a:gs>
              <a:gs pos="69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8" name="Google Shape;948;p56"/>
          <p:cNvSpPr txBox="1">
            <a:spLocks noGrp="1"/>
          </p:cNvSpPr>
          <p:nvPr>
            <p:ph type="title" idx="4294967295"/>
          </p:nvPr>
        </p:nvSpPr>
        <p:spPr>
          <a:xfrm>
            <a:off x="2362200" y="660368"/>
            <a:ext cx="4419600" cy="95407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/>
              <a:t>THANK</a:t>
            </a:r>
            <a:r>
              <a:rPr lang="en" sz="3600" dirty="0"/>
              <a:t> </a:t>
            </a:r>
            <a:r>
              <a:rPr lang="en" sz="5000" dirty="0"/>
              <a:t>YOU!</a:t>
            </a:r>
            <a:endParaRPr sz="5000" dirty="0"/>
          </a:p>
        </p:txBody>
      </p:sp>
      <p:sp>
        <p:nvSpPr>
          <p:cNvPr id="949" name="Google Shape;949;p56"/>
          <p:cNvSpPr txBox="1">
            <a:spLocks noGrp="1"/>
          </p:cNvSpPr>
          <p:nvPr>
            <p:ph type="subTitle" idx="4294967295"/>
          </p:nvPr>
        </p:nvSpPr>
        <p:spPr>
          <a:xfrm>
            <a:off x="2449366" y="1697368"/>
            <a:ext cx="4419600" cy="46196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400" dirty="0">
                <a:latin typeface="Share Tech" panose="020B0604020202020204" charset="0"/>
              </a:rPr>
              <a:t>QUESTIONS</a:t>
            </a:r>
            <a:r>
              <a:rPr lang="en" sz="2400" dirty="0"/>
              <a:t>?</a:t>
            </a:r>
            <a:endParaRPr sz="2400" dirty="0"/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5CFAD0CC-4475-4C24-9F1C-F8313BDE4F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8492" y="2637558"/>
            <a:ext cx="1294748" cy="1251685"/>
          </a:xfrm>
          <a:prstGeom prst="rect">
            <a:avLst/>
          </a:prstGeom>
        </p:spPr>
      </p:pic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C397C0CF-CDCC-4040-ABCC-076FD731BA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9166" y="2637558"/>
            <a:ext cx="1251685" cy="1251685"/>
          </a:xfrm>
          <a:prstGeom prst="rect">
            <a:avLst/>
          </a:prstGeom>
        </p:spPr>
      </p:pic>
      <p:pic>
        <p:nvPicPr>
          <p:cNvPr id="3" name="Picture 2" descr="A picture containing text, indoor, person, wall&#10;&#10;Description automatically generated">
            <a:extLst>
              <a:ext uri="{FF2B5EF4-FFF2-40B4-BE49-F238E27FC236}">
                <a16:creationId xmlns:a16="http://schemas.microsoft.com/office/drawing/2014/main" id="{17CEAC81-B113-4D94-B6D7-D15F5F5E8E8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3332"/>
          <a:stretch/>
        </p:blipFill>
        <p:spPr>
          <a:xfrm>
            <a:off x="6920585" y="3384754"/>
            <a:ext cx="2118847" cy="121835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5" descr="A picture containing tree, outdoor, lawn mower, transport&#10;&#10;Description automatically generated">
            <a:extLst>
              <a:ext uri="{FF2B5EF4-FFF2-40B4-BE49-F238E27FC236}">
                <a16:creationId xmlns:a16="http://schemas.microsoft.com/office/drawing/2014/main" id="{2419811E-9342-4F5F-9C06-8A655138F1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3544" y="278373"/>
            <a:ext cx="1524294" cy="164997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520159045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54"/>
          <p:cNvSpPr/>
          <p:nvPr/>
        </p:nvSpPr>
        <p:spPr>
          <a:xfrm>
            <a:off x="4680064" y="1107713"/>
            <a:ext cx="2489400" cy="2489400"/>
          </a:xfrm>
          <a:prstGeom prst="ellipse">
            <a:avLst/>
          </a:prstGeom>
          <a:gradFill>
            <a:gsLst>
              <a:gs pos="0">
                <a:srgbClr val="05D8E7">
                  <a:alpha val="70980"/>
                </a:srgbClr>
              </a:gs>
              <a:gs pos="30000">
                <a:srgbClr val="05D8E7">
                  <a:alpha val="48235"/>
                </a:srgbClr>
              </a:gs>
              <a:gs pos="69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9" name="Google Shape;889;p54"/>
          <p:cNvSpPr/>
          <p:nvPr/>
        </p:nvSpPr>
        <p:spPr>
          <a:xfrm>
            <a:off x="1993840" y="1064713"/>
            <a:ext cx="2489400" cy="2489400"/>
          </a:xfrm>
          <a:prstGeom prst="ellipse">
            <a:avLst/>
          </a:prstGeom>
          <a:gradFill>
            <a:gsLst>
              <a:gs pos="0">
                <a:srgbClr val="05D8E7">
                  <a:alpha val="70980"/>
                </a:srgbClr>
              </a:gs>
              <a:gs pos="30000">
                <a:srgbClr val="05D8E7">
                  <a:alpha val="48235"/>
                </a:srgbClr>
              </a:gs>
              <a:gs pos="69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3" name="Google Shape;893;p54"/>
          <p:cNvSpPr txBox="1">
            <a:spLocks noGrp="1"/>
          </p:cNvSpPr>
          <p:nvPr>
            <p:ph type="subTitle" idx="3"/>
          </p:nvPr>
        </p:nvSpPr>
        <p:spPr>
          <a:xfrm>
            <a:off x="5741509" y="3795324"/>
            <a:ext cx="2265000" cy="46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tr-TR" dirty="0"/>
              <a:t>ALEYNA DEDE</a:t>
            </a:r>
            <a:endParaRPr dirty="0"/>
          </a:p>
        </p:txBody>
      </p:sp>
      <p:sp>
        <p:nvSpPr>
          <p:cNvPr id="894" name="Google Shape;894;p54"/>
          <p:cNvSpPr txBox="1">
            <a:spLocks noGrp="1"/>
          </p:cNvSpPr>
          <p:nvPr>
            <p:ph type="subTitle" idx="4"/>
          </p:nvPr>
        </p:nvSpPr>
        <p:spPr>
          <a:xfrm>
            <a:off x="6156553" y="3981750"/>
            <a:ext cx="1468241" cy="39737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/>
              <a:t>201711019</a:t>
            </a:r>
            <a:endParaRPr dirty="0"/>
          </a:p>
        </p:txBody>
      </p:sp>
      <p:grpSp>
        <p:nvGrpSpPr>
          <p:cNvPr id="897" name="Google Shape;897;p54"/>
          <p:cNvGrpSpPr/>
          <p:nvPr/>
        </p:nvGrpSpPr>
        <p:grpSpPr>
          <a:xfrm rot="-5400000">
            <a:off x="-194761" y="3305611"/>
            <a:ext cx="2021925" cy="1691954"/>
            <a:chOff x="-363475" y="-836226"/>
            <a:chExt cx="2021925" cy="1691954"/>
          </a:xfrm>
        </p:grpSpPr>
        <p:cxnSp>
          <p:nvCxnSpPr>
            <p:cNvPr id="898" name="Google Shape;898;p54"/>
            <p:cNvCxnSpPr/>
            <p:nvPr/>
          </p:nvCxnSpPr>
          <p:spPr>
            <a:xfrm rot="-5400000" flipH="1">
              <a:off x="-363475" y="-836226"/>
              <a:ext cx="1206600" cy="12066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99" name="Google Shape;899;p54"/>
            <p:cNvCxnSpPr/>
            <p:nvPr/>
          </p:nvCxnSpPr>
          <p:spPr>
            <a:xfrm rot="10800000">
              <a:off x="1658450" y="-781972"/>
              <a:ext cx="0" cy="16377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cxnSp>
        <p:nvCxnSpPr>
          <p:cNvPr id="901" name="Google Shape;901;p54"/>
          <p:cNvCxnSpPr/>
          <p:nvPr/>
        </p:nvCxnSpPr>
        <p:spPr>
          <a:xfrm rot="5400000" flipH="1">
            <a:off x="7937507" y="3925626"/>
            <a:ext cx="1206600" cy="12066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03" name="Google Shape;903;p54"/>
          <p:cNvSpPr/>
          <p:nvPr/>
        </p:nvSpPr>
        <p:spPr>
          <a:xfrm>
            <a:off x="7168823" y="1283907"/>
            <a:ext cx="1279800" cy="1257300"/>
          </a:xfrm>
          <a:prstGeom prst="snip2DiagRect">
            <a:avLst>
              <a:gd name="adj1" fmla="val 0"/>
              <a:gd name="adj2" fmla="val 20386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4" name="Google Shape;904;p54"/>
          <p:cNvSpPr/>
          <p:nvPr/>
        </p:nvSpPr>
        <p:spPr>
          <a:xfrm>
            <a:off x="555591" y="2955888"/>
            <a:ext cx="1279800" cy="1257300"/>
          </a:xfrm>
          <a:prstGeom prst="snip2DiagRect">
            <a:avLst>
              <a:gd name="adj1" fmla="val 0"/>
              <a:gd name="adj2" fmla="val 20386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05" name="Google Shape;905;p54"/>
          <p:cNvGrpSpPr/>
          <p:nvPr/>
        </p:nvGrpSpPr>
        <p:grpSpPr>
          <a:xfrm>
            <a:off x="8047184" y="3699451"/>
            <a:ext cx="987245" cy="256500"/>
            <a:chOff x="713275" y="4065425"/>
            <a:chExt cx="987245" cy="256500"/>
          </a:xfrm>
        </p:grpSpPr>
        <p:sp>
          <p:nvSpPr>
            <p:cNvPr id="906" name="Google Shape;906;p54"/>
            <p:cNvSpPr/>
            <p:nvPr/>
          </p:nvSpPr>
          <p:spPr>
            <a:xfrm>
              <a:off x="713275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54"/>
            <p:cNvSpPr/>
            <p:nvPr/>
          </p:nvSpPr>
          <p:spPr>
            <a:xfrm>
              <a:off x="1078648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54"/>
            <p:cNvSpPr/>
            <p:nvPr/>
          </p:nvSpPr>
          <p:spPr>
            <a:xfrm>
              <a:off x="1444020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9" name="Google Shape;909;p54"/>
          <p:cNvGrpSpPr/>
          <p:nvPr/>
        </p:nvGrpSpPr>
        <p:grpSpPr>
          <a:xfrm>
            <a:off x="713400" y="1302463"/>
            <a:ext cx="987245" cy="256500"/>
            <a:chOff x="713275" y="4065425"/>
            <a:chExt cx="987245" cy="256500"/>
          </a:xfrm>
        </p:grpSpPr>
        <p:sp>
          <p:nvSpPr>
            <p:cNvPr id="910" name="Google Shape;910;p54"/>
            <p:cNvSpPr/>
            <p:nvPr/>
          </p:nvSpPr>
          <p:spPr>
            <a:xfrm>
              <a:off x="713275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54"/>
            <p:cNvSpPr/>
            <p:nvPr/>
          </p:nvSpPr>
          <p:spPr>
            <a:xfrm>
              <a:off x="1078648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54"/>
            <p:cNvSpPr/>
            <p:nvPr/>
          </p:nvSpPr>
          <p:spPr>
            <a:xfrm>
              <a:off x="1444020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7" name="Google Shape;899;p54">
            <a:extLst>
              <a:ext uri="{FF2B5EF4-FFF2-40B4-BE49-F238E27FC236}">
                <a16:creationId xmlns:a16="http://schemas.microsoft.com/office/drawing/2014/main" id="{34E97B1F-9C0F-4808-B705-B6F9D166B2CE}"/>
              </a:ext>
            </a:extLst>
          </p:cNvPr>
          <p:cNvCxnSpPr>
            <a:cxnSpLocks/>
          </p:cNvCxnSpPr>
          <p:nvPr/>
        </p:nvCxnSpPr>
        <p:spPr>
          <a:xfrm flipV="1">
            <a:off x="4689025" y="4528926"/>
            <a:ext cx="0" cy="1431884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oval" w="med" len="med"/>
          </a:ln>
        </p:spPr>
      </p:cxnSp>
      <p:pic>
        <p:nvPicPr>
          <p:cNvPr id="6" name="Picture 5" descr="A person wearing glasses&#10;&#10;Description automatically generated with low confidence">
            <a:extLst>
              <a:ext uri="{FF2B5EF4-FFF2-40B4-BE49-F238E27FC236}">
                <a16:creationId xmlns:a16="http://schemas.microsoft.com/office/drawing/2014/main" id="{FB3EC3C3-4F67-4D16-AEA9-D38B2E05A7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592" t="8408" r="12870" b="15058"/>
          <a:stretch/>
        </p:blipFill>
        <p:spPr>
          <a:xfrm>
            <a:off x="1738888" y="1886528"/>
            <a:ext cx="1741964" cy="1812923"/>
          </a:xfrm>
          <a:prstGeom prst="snip2DiagRect">
            <a:avLst/>
          </a:prstGeom>
          <a:solidFill>
            <a:srgbClr val="FFFF00"/>
          </a:solidFill>
          <a:ln w="88900" cap="sq">
            <a:solidFill>
              <a:schemeClr val="accent1">
                <a:lumMod val="20000"/>
                <a:lumOff val="80000"/>
              </a:schemeClr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Picture 7" descr="A person with a beard&#10;&#10;Description automatically generated with low confidence">
            <a:extLst>
              <a:ext uri="{FF2B5EF4-FFF2-40B4-BE49-F238E27FC236}">
                <a16:creationId xmlns:a16="http://schemas.microsoft.com/office/drawing/2014/main" id="{C14F355C-2B3B-4D5B-AB34-697CCF8E27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4163" y="1858836"/>
            <a:ext cx="1760479" cy="1812923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accent4">
                <a:lumMod val="20000"/>
                <a:lumOff val="80000"/>
              </a:schemeClr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3" name="Google Shape;891;p54">
            <a:extLst>
              <a:ext uri="{FF2B5EF4-FFF2-40B4-BE49-F238E27FC236}">
                <a16:creationId xmlns:a16="http://schemas.microsoft.com/office/drawing/2014/main" id="{553FE766-CF99-4F72-9053-525CDDED7981}"/>
              </a:ext>
            </a:extLst>
          </p:cNvPr>
          <p:cNvSpPr txBox="1">
            <a:spLocks/>
          </p:cNvSpPr>
          <p:nvPr/>
        </p:nvSpPr>
        <p:spPr>
          <a:xfrm>
            <a:off x="3564055" y="584477"/>
            <a:ext cx="2265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hare Tech"/>
              <a:buNone/>
              <a:defRPr sz="18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hare Tech"/>
              <a:buNone/>
              <a:defRPr sz="14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hare Tech"/>
              <a:buNone/>
              <a:defRPr sz="14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hare Tech"/>
              <a:buNone/>
              <a:defRPr sz="14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hare Tech"/>
              <a:buNone/>
              <a:defRPr sz="14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hare Tech"/>
              <a:buNone/>
              <a:defRPr sz="14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hare Tech"/>
              <a:buNone/>
              <a:defRPr sz="14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hare Tech"/>
              <a:buNone/>
              <a:defRPr sz="14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hare Tech"/>
              <a:buNone/>
              <a:defRPr sz="14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pPr marL="0" indent="0">
              <a:spcAft>
                <a:spcPts val="1200"/>
              </a:spcAft>
            </a:pPr>
            <a:r>
              <a:rPr lang="tr-TR" i="1" dirty="0"/>
              <a:t>DR. SERDAR ARSLAN</a:t>
            </a:r>
          </a:p>
        </p:txBody>
      </p:sp>
      <p:pic>
        <p:nvPicPr>
          <p:cNvPr id="14" name="Picture 13" descr="A person in a black suit&#10;&#10;Description automatically generated with low confidence">
            <a:extLst>
              <a:ext uri="{FF2B5EF4-FFF2-40B4-BE49-F238E27FC236}">
                <a16:creationId xmlns:a16="http://schemas.microsoft.com/office/drawing/2014/main" id="{E964890A-14C1-4B67-8AAF-92862C9CFA5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503" t="5095" r="6935" b="30595"/>
          <a:stretch/>
        </p:blipFill>
        <p:spPr>
          <a:xfrm>
            <a:off x="6008008" y="1869742"/>
            <a:ext cx="1724591" cy="1821586"/>
          </a:xfrm>
          <a:prstGeom prst="snip2DiagRect">
            <a:avLst/>
          </a:prstGeom>
          <a:solidFill>
            <a:schemeClr val="tx2">
              <a:lumMod val="95000"/>
            </a:schemeClr>
          </a:solidFill>
          <a:ln w="88900" cap="sq">
            <a:solidFill>
              <a:schemeClr val="accent1">
                <a:lumMod val="20000"/>
                <a:lumOff val="80000"/>
              </a:schemeClr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0" name="Google Shape;893;p54">
            <a:extLst>
              <a:ext uri="{FF2B5EF4-FFF2-40B4-BE49-F238E27FC236}">
                <a16:creationId xmlns:a16="http://schemas.microsoft.com/office/drawing/2014/main" id="{1987B2AD-A3E3-4BFD-9B23-168005D61A6F}"/>
              </a:ext>
            </a:extLst>
          </p:cNvPr>
          <p:cNvSpPr txBox="1">
            <a:spLocks/>
          </p:cNvSpPr>
          <p:nvPr/>
        </p:nvSpPr>
        <p:spPr>
          <a:xfrm>
            <a:off x="1501348" y="3793719"/>
            <a:ext cx="2265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hare Tech"/>
              <a:buNone/>
              <a:defRPr sz="18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hare Tech"/>
              <a:buNone/>
              <a:defRPr sz="14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hare Tech"/>
              <a:buNone/>
              <a:defRPr sz="14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hare Tech"/>
              <a:buNone/>
              <a:defRPr sz="14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hare Tech"/>
              <a:buNone/>
              <a:defRPr sz="14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hare Tech"/>
              <a:buNone/>
              <a:defRPr sz="14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hare Tech"/>
              <a:buNone/>
              <a:defRPr sz="14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hare Tech"/>
              <a:buNone/>
              <a:defRPr sz="14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hare Tech"/>
              <a:buNone/>
              <a:defRPr sz="14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pPr marL="0" indent="0">
              <a:spcAft>
                <a:spcPts val="1200"/>
              </a:spcAft>
            </a:pPr>
            <a:r>
              <a:rPr lang="tr-TR" dirty="0"/>
              <a:t>EYLÜL ERDOĞAN</a:t>
            </a:r>
          </a:p>
        </p:txBody>
      </p:sp>
      <p:sp>
        <p:nvSpPr>
          <p:cNvPr id="51" name="Google Shape;894;p54">
            <a:extLst>
              <a:ext uri="{FF2B5EF4-FFF2-40B4-BE49-F238E27FC236}">
                <a16:creationId xmlns:a16="http://schemas.microsoft.com/office/drawing/2014/main" id="{7D9926C8-5489-4653-9AC1-4391A6425007}"/>
              </a:ext>
            </a:extLst>
          </p:cNvPr>
          <p:cNvSpPr txBox="1">
            <a:spLocks/>
          </p:cNvSpPr>
          <p:nvPr/>
        </p:nvSpPr>
        <p:spPr>
          <a:xfrm>
            <a:off x="1916392" y="3980145"/>
            <a:ext cx="1468241" cy="397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bel"/>
              <a:buNone/>
              <a:defRPr sz="16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bel"/>
              <a:buNone/>
              <a:defRPr sz="16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bel"/>
              <a:buNone/>
              <a:defRPr sz="16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bel"/>
              <a:buNone/>
              <a:defRPr sz="16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bel"/>
              <a:buNone/>
              <a:defRPr sz="16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bel"/>
              <a:buNone/>
              <a:defRPr sz="16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bel"/>
              <a:buNone/>
              <a:defRPr sz="16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bel"/>
              <a:buNone/>
              <a:defRPr sz="16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bel"/>
              <a:buNone/>
              <a:defRPr sz="16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pPr marL="0" indent="0"/>
            <a:r>
              <a:rPr lang="tr-TR" dirty="0"/>
              <a:t>201711025</a:t>
            </a:r>
          </a:p>
        </p:txBody>
      </p:sp>
      <p:sp>
        <p:nvSpPr>
          <p:cNvPr id="52" name="Google Shape;893;p54">
            <a:extLst>
              <a:ext uri="{FF2B5EF4-FFF2-40B4-BE49-F238E27FC236}">
                <a16:creationId xmlns:a16="http://schemas.microsoft.com/office/drawing/2014/main" id="{AA4B1CE3-30DC-48CA-BAE5-4DE6CEE80412}"/>
              </a:ext>
            </a:extLst>
          </p:cNvPr>
          <p:cNvSpPr txBox="1">
            <a:spLocks/>
          </p:cNvSpPr>
          <p:nvPr/>
        </p:nvSpPr>
        <p:spPr>
          <a:xfrm>
            <a:off x="3659764" y="3801346"/>
            <a:ext cx="2265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hare Tech"/>
              <a:buNone/>
              <a:defRPr sz="18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hare Tech"/>
              <a:buNone/>
              <a:defRPr sz="14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hare Tech"/>
              <a:buNone/>
              <a:defRPr sz="14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hare Tech"/>
              <a:buNone/>
              <a:defRPr sz="14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hare Tech"/>
              <a:buNone/>
              <a:defRPr sz="14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hare Tech"/>
              <a:buNone/>
              <a:defRPr sz="14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hare Tech"/>
              <a:buNone/>
              <a:defRPr sz="14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hare Tech"/>
              <a:buNone/>
              <a:defRPr sz="14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hare Tech"/>
              <a:buNone/>
              <a:defRPr sz="14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pPr marL="0" indent="0">
              <a:spcAft>
                <a:spcPts val="1200"/>
              </a:spcAft>
            </a:pPr>
            <a:r>
              <a:rPr lang="tr-TR" dirty="0"/>
              <a:t>ALİ BOZDOĞAN</a:t>
            </a:r>
          </a:p>
        </p:txBody>
      </p:sp>
      <p:sp>
        <p:nvSpPr>
          <p:cNvPr id="53" name="Google Shape;894;p54">
            <a:extLst>
              <a:ext uri="{FF2B5EF4-FFF2-40B4-BE49-F238E27FC236}">
                <a16:creationId xmlns:a16="http://schemas.microsoft.com/office/drawing/2014/main" id="{E834DA06-56FA-4096-B22B-3853F4C4F907}"/>
              </a:ext>
            </a:extLst>
          </p:cNvPr>
          <p:cNvSpPr txBox="1">
            <a:spLocks/>
          </p:cNvSpPr>
          <p:nvPr/>
        </p:nvSpPr>
        <p:spPr>
          <a:xfrm>
            <a:off x="4074808" y="3987772"/>
            <a:ext cx="1468241" cy="397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bel"/>
              <a:buNone/>
              <a:defRPr sz="16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bel"/>
              <a:buNone/>
              <a:defRPr sz="16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bel"/>
              <a:buNone/>
              <a:defRPr sz="16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bel"/>
              <a:buNone/>
              <a:defRPr sz="16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bel"/>
              <a:buNone/>
              <a:defRPr sz="16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bel"/>
              <a:buNone/>
              <a:defRPr sz="16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bel"/>
              <a:buNone/>
              <a:defRPr sz="16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bel"/>
              <a:buNone/>
              <a:defRPr sz="16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bel"/>
              <a:buNone/>
              <a:defRPr sz="16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pPr marL="0" indent="0"/>
            <a:r>
              <a:rPr lang="tr-TR" dirty="0"/>
              <a:t>201717009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69B0210-A777-4C85-A5C4-13D5C6F378DB}"/>
              </a:ext>
            </a:extLst>
          </p:cNvPr>
          <p:cNvSpPr/>
          <p:nvPr/>
        </p:nvSpPr>
        <p:spPr>
          <a:xfrm>
            <a:off x="3564055" y="108821"/>
            <a:ext cx="2265000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tr-TR" sz="28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Share Tech" panose="020B0604020202020204" charset="0"/>
              </a:rPr>
              <a:t>OUR ADVISOR</a:t>
            </a:r>
            <a:endParaRPr lang="en-US" sz="28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Share Tech" panose="020B0604020202020204" charset="0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FF224BAE-FBB6-424F-9E2B-DB23A767241C}"/>
              </a:ext>
            </a:extLst>
          </p:cNvPr>
          <p:cNvSpPr/>
          <p:nvPr/>
        </p:nvSpPr>
        <p:spPr>
          <a:xfrm>
            <a:off x="3564055" y="1226484"/>
            <a:ext cx="2265000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tr-TR" sz="28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Share Tech" panose="020B0604020202020204" charset="0"/>
              </a:rPr>
              <a:t>OUR TEAM</a:t>
            </a:r>
            <a:endParaRPr lang="en-US" sz="28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Share Tech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5324977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4" name="Google Shape;314;p33"/>
          <p:cNvGrpSpPr/>
          <p:nvPr/>
        </p:nvGrpSpPr>
        <p:grpSpPr>
          <a:xfrm>
            <a:off x="5839089" y="2245273"/>
            <a:ext cx="824275" cy="362044"/>
            <a:chOff x="5755013" y="3074400"/>
            <a:chExt cx="1017300" cy="469200"/>
          </a:xfrm>
        </p:grpSpPr>
        <p:sp>
          <p:nvSpPr>
            <p:cNvPr id="315" name="Google Shape;315;p33"/>
            <p:cNvSpPr/>
            <p:nvPr/>
          </p:nvSpPr>
          <p:spPr>
            <a:xfrm>
              <a:off x="5886413" y="3074400"/>
              <a:ext cx="885900" cy="469200"/>
            </a:xfrm>
            <a:prstGeom prst="snip2DiagRect">
              <a:avLst>
                <a:gd name="adj1" fmla="val 0"/>
                <a:gd name="adj2" fmla="val 42647"/>
              </a:avLst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16" name="Google Shape;316;p33"/>
            <p:cNvSpPr/>
            <p:nvPr/>
          </p:nvSpPr>
          <p:spPr>
            <a:xfrm>
              <a:off x="5755013" y="3074400"/>
              <a:ext cx="885900" cy="469200"/>
            </a:xfrm>
            <a:prstGeom prst="snip2DiagRect">
              <a:avLst>
                <a:gd name="adj1" fmla="val 0"/>
                <a:gd name="adj2" fmla="val 42647"/>
              </a:avLst>
            </a:pr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grpSp>
        <p:nvGrpSpPr>
          <p:cNvPr id="317" name="Google Shape;317;p33"/>
          <p:cNvGrpSpPr/>
          <p:nvPr/>
        </p:nvGrpSpPr>
        <p:grpSpPr>
          <a:xfrm>
            <a:off x="3303164" y="2245273"/>
            <a:ext cx="824275" cy="362044"/>
            <a:chOff x="3219088" y="3074400"/>
            <a:chExt cx="1017300" cy="469200"/>
          </a:xfrm>
        </p:grpSpPr>
        <p:sp>
          <p:nvSpPr>
            <p:cNvPr id="318" name="Google Shape;318;p33"/>
            <p:cNvSpPr/>
            <p:nvPr/>
          </p:nvSpPr>
          <p:spPr>
            <a:xfrm>
              <a:off x="3350488" y="3074400"/>
              <a:ext cx="885900" cy="469200"/>
            </a:xfrm>
            <a:prstGeom prst="snip2DiagRect">
              <a:avLst>
                <a:gd name="adj1" fmla="val 0"/>
                <a:gd name="adj2" fmla="val 42647"/>
              </a:avLst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19" name="Google Shape;319;p33"/>
            <p:cNvSpPr/>
            <p:nvPr/>
          </p:nvSpPr>
          <p:spPr>
            <a:xfrm>
              <a:off x="3219088" y="3074400"/>
              <a:ext cx="885900" cy="469200"/>
            </a:xfrm>
            <a:prstGeom prst="snip2DiagRect">
              <a:avLst>
                <a:gd name="adj1" fmla="val 0"/>
                <a:gd name="adj2" fmla="val 42647"/>
              </a:avLst>
            </a:pr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grpSp>
        <p:nvGrpSpPr>
          <p:cNvPr id="320" name="Google Shape;320;p33"/>
          <p:cNvGrpSpPr/>
          <p:nvPr/>
        </p:nvGrpSpPr>
        <p:grpSpPr>
          <a:xfrm>
            <a:off x="767251" y="2245273"/>
            <a:ext cx="824275" cy="362044"/>
            <a:chOff x="683175" y="3074400"/>
            <a:chExt cx="1017300" cy="469200"/>
          </a:xfrm>
        </p:grpSpPr>
        <p:sp>
          <p:nvSpPr>
            <p:cNvPr id="321" name="Google Shape;321;p33"/>
            <p:cNvSpPr/>
            <p:nvPr/>
          </p:nvSpPr>
          <p:spPr>
            <a:xfrm>
              <a:off x="814575" y="3074400"/>
              <a:ext cx="885900" cy="469200"/>
            </a:xfrm>
            <a:prstGeom prst="snip2DiagRect">
              <a:avLst>
                <a:gd name="adj1" fmla="val 0"/>
                <a:gd name="adj2" fmla="val 42647"/>
              </a:avLst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22" name="Google Shape;322;p33"/>
            <p:cNvSpPr/>
            <p:nvPr/>
          </p:nvSpPr>
          <p:spPr>
            <a:xfrm>
              <a:off x="683175" y="3074400"/>
              <a:ext cx="885900" cy="469200"/>
            </a:xfrm>
            <a:prstGeom prst="snip2DiagRect">
              <a:avLst>
                <a:gd name="adj1" fmla="val 0"/>
                <a:gd name="adj2" fmla="val 42647"/>
              </a:avLst>
            </a:pr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grpSp>
        <p:nvGrpSpPr>
          <p:cNvPr id="323" name="Google Shape;323;p33"/>
          <p:cNvGrpSpPr/>
          <p:nvPr/>
        </p:nvGrpSpPr>
        <p:grpSpPr>
          <a:xfrm>
            <a:off x="5881953" y="799649"/>
            <a:ext cx="824275" cy="362044"/>
            <a:chOff x="5755013" y="1285875"/>
            <a:chExt cx="1017300" cy="469200"/>
          </a:xfrm>
        </p:grpSpPr>
        <p:sp>
          <p:nvSpPr>
            <p:cNvPr id="324" name="Google Shape;324;p33"/>
            <p:cNvSpPr/>
            <p:nvPr/>
          </p:nvSpPr>
          <p:spPr>
            <a:xfrm>
              <a:off x="5886413" y="1285875"/>
              <a:ext cx="885900" cy="469200"/>
            </a:xfrm>
            <a:prstGeom prst="snip2DiagRect">
              <a:avLst>
                <a:gd name="adj1" fmla="val 0"/>
                <a:gd name="adj2" fmla="val 42647"/>
              </a:avLst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25" name="Google Shape;325;p33"/>
            <p:cNvSpPr/>
            <p:nvPr/>
          </p:nvSpPr>
          <p:spPr>
            <a:xfrm>
              <a:off x="5755013" y="1285875"/>
              <a:ext cx="885900" cy="469200"/>
            </a:xfrm>
            <a:prstGeom prst="snip2DiagRect">
              <a:avLst>
                <a:gd name="adj1" fmla="val 0"/>
                <a:gd name="adj2" fmla="val 42647"/>
              </a:avLst>
            </a:pr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grpSp>
        <p:nvGrpSpPr>
          <p:cNvPr id="326" name="Google Shape;326;p33"/>
          <p:cNvGrpSpPr/>
          <p:nvPr/>
        </p:nvGrpSpPr>
        <p:grpSpPr>
          <a:xfrm>
            <a:off x="3254951" y="792370"/>
            <a:ext cx="824275" cy="362044"/>
            <a:chOff x="3219088" y="1285875"/>
            <a:chExt cx="1017300" cy="469200"/>
          </a:xfrm>
        </p:grpSpPr>
        <p:sp>
          <p:nvSpPr>
            <p:cNvPr id="327" name="Google Shape;327;p33"/>
            <p:cNvSpPr/>
            <p:nvPr/>
          </p:nvSpPr>
          <p:spPr>
            <a:xfrm>
              <a:off x="3350488" y="1285875"/>
              <a:ext cx="885900" cy="469200"/>
            </a:xfrm>
            <a:prstGeom prst="snip2DiagRect">
              <a:avLst>
                <a:gd name="adj1" fmla="val 0"/>
                <a:gd name="adj2" fmla="val 42647"/>
              </a:avLst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28" name="Google Shape;328;p33"/>
            <p:cNvSpPr/>
            <p:nvPr/>
          </p:nvSpPr>
          <p:spPr>
            <a:xfrm>
              <a:off x="3219088" y="1285875"/>
              <a:ext cx="885900" cy="469200"/>
            </a:xfrm>
            <a:prstGeom prst="snip2DiagRect">
              <a:avLst>
                <a:gd name="adj1" fmla="val 0"/>
                <a:gd name="adj2" fmla="val 42647"/>
              </a:avLst>
            </a:pr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grpSp>
        <p:nvGrpSpPr>
          <p:cNvPr id="329" name="Google Shape;329;p33"/>
          <p:cNvGrpSpPr/>
          <p:nvPr/>
        </p:nvGrpSpPr>
        <p:grpSpPr>
          <a:xfrm>
            <a:off x="767251" y="821081"/>
            <a:ext cx="824275" cy="362044"/>
            <a:chOff x="683175" y="1285875"/>
            <a:chExt cx="1017300" cy="469200"/>
          </a:xfrm>
        </p:grpSpPr>
        <p:sp>
          <p:nvSpPr>
            <p:cNvPr id="330" name="Google Shape;330;p33"/>
            <p:cNvSpPr/>
            <p:nvPr/>
          </p:nvSpPr>
          <p:spPr>
            <a:xfrm>
              <a:off x="814575" y="1285875"/>
              <a:ext cx="885900" cy="469200"/>
            </a:xfrm>
            <a:prstGeom prst="snip2DiagRect">
              <a:avLst>
                <a:gd name="adj1" fmla="val 0"/>
                <a:gd name="adj2" fmla="val 42647"/>
              </a:avLst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31" name="Google Shape;331;p33"/>
            <p:cNvSpPr/>
            <p:nvPr/>
          </p:nvSpPr>
          <p:spPr>
            <a:xfrm>
              <a:off x="683175" y="1285875"/>
              <a:ext cx="885900" cy="469200"/>
            </a:xfrm>
            <a:prstGeom prst="snip2DiagRect">
              <a:avLst>
                <a:gd name="adj1" fmla="val 0"/>
                <a:gd name="adj2" fmla="val 42647"/>
              </a:avLst>
            </a:pr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sp>
        <p:nvSpPr>
          <p:cNvPr id="332" name="Google Shape;332;p33"/>
          <p:cNvSpPr txBox="1">
            <a:spLocks noGrp="1"/>
          </p:cNvSpPr>
          <p:nvPr>
            <p:ph type="subTitle" idx="1"/>
          </p:nvPr>
        </p:nvSpPr>
        <p:spPr>
          <a:xfrm>
            <a:off x="804376" y="1418617"/>
            <a:ext cx="1933923" cy="35625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tr-TR" sz="1600" dirty="0"/>
              <a:t>PROJECT DEFINITION</a:t>
            </a:r>
            <a:endParaRPr sz="1600" dirty="0"/>
          </a:p>
        </p:txBody>
      </p:sp>
      <p:sp>
        <p:nvSpPr>
          <p:cNvPr id="333" name="Google Shape;333;p33"/>
          <p:cNvSpPr txBox="1">
            <a:spLocks noGrp="1"/>
          </p:cNvSpPr>
          <p:nvPr>
            <p:ph type="title" idx="15"/>
          </p:nvPr>
        </p:nvSpPr>
        <p:spPr>
          <a:xfrm>
            <a:off x="648388" y="173525"/>
            <a:ext cx="717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TABLE OF CONTENTS</a:t>
            </a:r>
            <a:endParaRPr dirty="0"/>
          </a:p>
        </p:txBody>
      </p:sp>
      <p:sp>
        <p:nvSpPr>
          <p:cNvPr id="334" name="Google Shape;334;p33"/>
          <p:cNvSpPr txBox="1">
            <a:spLocks noGrp="1"/>
          </p:cNvSpPr>
          <p:nvPr>
            <p:ph type="title"/>
          </p:nvPr>
        </p:nvSpPr>
        <p:spPr>
          <a:xfrm>
            <a:off x="899350" y="792844"/>
            <a:ext cx="504871" cy="42755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01</a:t>
            </a:r>
            <a:endParaRPr sz="2000"/>
          </a:p>
        </p:txBody>
      </p:sp>
      <p:sp>
        <p:nvSpPr>
          <p:cNvPr id="336" name="Google Shape;336;p33"/>
          <p:cNvSpPr txBox="1">
            <a:spLocks noGrp="1"/>
          </p:cNvSpPr>
          <p:nvPr>
            <p:ph type="title" idx="3"/>
          </p:nvPr>
        </p:nvSpPr>
        <p:spPr>
          <a:xfrm>
            <a:off x="3386487" y="764133"/>
            <a:ext cx="504871" cy="42755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02</a:t>
            </a:r>
            <a:endParaRPr sz="2000"/>
          </a:p>
        </p:txBody>
      </p:sp>
      <p:sp>
        <p:nvSpPr>
          <p:cNvPr id="337" name="Google Shape;337;p33"/>
          <p:cNvSpPr txBox="1">
            <a:spLocks noGrp="1"/>
          </p:cNvSpPr>
          <p:nvPr>
            <p:ph type="title" idx="4"/>
          </p:nvPr>
        </p:nvSpPr>
        <p:spPr>
          <a:xfrm>
            <a:off x="6012637" y="771412"/>
            <a:ext cx="504871" cy="42755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03</a:t>
            </a:r>
            <a:endParaRPr sz="2000" dirty="0"/>
          </a:p>
        </p:txBody>
      </p:sp>
      <p:sp>
        <p:nvSpPr>
          <p:cNvPr id="338" name="Google Shape;338;p33"/>
          <p:cNvSpPr txBox="1">
            <a:spLocks noGrp="1"/>
          </p:cNvSpPr>
          <p:nvPr>
            <p:ph type="title" idx="5"/>
          </p:nvPr>
        </p:nvSpPr>
        <p:spPr>
          <a:xfrm>
            <a:off x="898651" y="2218058"/>
            <a:ext cx="504871" cy="42755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04</a:t>
            </a:r>
            <a:endParaRPr sz="2000"/>
          </a:p>
        </p:txBody>
      </p:sp>
      <p:sp>
        <p:nvSpPr>
          <p:cNvPr id="339" name="Google Shape;339;p33"/>
          <p:cNvSpPr txBox="1">
            <a:spLocks noGrp="1"/>
          </p:cNvSpPr>
          <p:nvPr>
            <p:ph type="subTitle" idx="6"/>
          </p:nvPr>
        </p:nvSpPr>
        <p:spPr>
          <a:xfrm>
            <a:off x="3290641" y="1413260"/>
            <a:ext cx="1933923" cy="35625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tr-TR" sz="1600" dirty="0"/>
              <a:t>MAIN FEATURES</a:t>
            </a:r>
            <a:endParaRPr sz="1600" dirty="0"/>
          </a:p>
        </p:txBody>
      </p:sp>
      <p:sp>
        <p:nvSpPr>
          <p:cNvPr id="341" name="Google Shape;341;p33"/>
          <p:cNvSpPr txBox="1">
            <a:spLocks noGrp="1"/>
          </p:cNvSpPr>
          <p:nvPr>
            <p:ph type="subTitle" idx="8"/>
          </p:nvPr>
        </p:nvSpPr>
        <p:spPr>
          <a:xfrm>
            <a:off x="5874516" y="1409217"/>
            <a:ext cx="1933923" cy="35625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tr-TR" sz="1600" dirty="0"/>
              <a:t>MAIN CONTRIBUTION</a:t>
            </a:r>
            <a:endParaRPr sz="1600" dirty="0"/>
          </a:p>
        </p:txBody>
      </p:sp>
      <p:sp>
        <p:nvSpPr>
          <p:cNvPr id="343" name="Google Shape;343;p33"/>
          <p:cNvSpPr txBox="1">
            <a:spLocks noGrp="1"/>
          </p:cNvSpPr>
          <p:nvPr>
            <p:ph type="subTitle" idx="13"/>
          </p:nvPr>
        </p:nvSpPr>
        <p:spPr>
          <a:xfrm>
            <a:off x="805497" y="2833410"/>
            <a:ext cx="1933923" cy="35625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tr-TR" sz="1600" dirty="0"/>
              <a:t>WORK PLAN</a:t>
            </a:r>
            <a:endParaRPr sz="1600" dirty="0"/>
          </a:p>
        </p:txBody>
      </p:sp>
      <p:sp>
        <p:nvSpPr>
          <p:cNvPr id="345" name="Google Shape;345;p33"/>
          <p:cNvSpPr txBox="1">
            <a:spLocks noGrp="1"/>
          </p:cNvSpPr>
          <p:nvPr>
            <p:ph type="title" idx="16"/>
          </p:nvPr>
        </p:nvSpPr>
        <p:spPr>
          <a:xfrm>
            <a:off x="3434700" y="2218036"/>
            <a:ext cx="504871" cy="42755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05</a:t>
            </a:r>
            <a:endParaRPr sz="2000"/>
          </a:p>
        </p:txBody>
      </p:sp>
      <p:sp>
        <p:nvSpPr>
          <p:cNvPr id="346" name="Google Shape;346;p33"/>
          <p:cNvSpPr txBox="1">
            <a:spLocks noGrp="1"/>
          </p:cNvSpPr>
          <p:nvPr>
            <p:ph type="title" idx="17"/>
          </p:nvPr>
        </p:nvSpPr>
        <p:spPr>
          <a:xfrm>
            <a:off x="5969773" y="2218036"/>
            <a:ext cx="504871" cy="42755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06</a:t>
            </a:r>
            <a:endParaRPr sz="2000"/>
          </a:p>
        </p:txBody>
      </p:sp>
      <p:sp>
        <p:nvSpPr>
          <p:cNvPr id="347" name="Google Shape;347;p33"/>
          <p:cNvSpPr txBox="1">
            <a:spLocks noGrp="1"/>
          </p:cNvSpPr>
          <p:nvPr>
            <p:ph type="subTitle" idx="18"/>
          </p:nvPr>
        </p:nvSpPr>
        <p:spPr>
          <a:xfrm>
            <a:off x="3290641" y="2854851"/>
            <a:ext cx="2032654" cy="35625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tr-TR" sz="1600" dirty="0"/>
              <a:t>MATERIALS </a:t>
            </a:r>
            <a:r>
              <a:rPr lang="en-US" sz="1600" dirty="0"/>
              <a:t>&amp; METHODS</a:t>
            </a:r>
            <a:endParaRPr sz="1600" dirty="0"/>
          </a:p>
        </p:txBody>
      </p:sp>
      <p:sp>
        <p:nvSpPr>
          <p:cNvPr id="349" name="Google Shape;349;p33"/>
          <p:cNvSpPr txBox="1">
            <a:spLocks noGrp="1"/>
          </p:cNvSpPr>
          <p:nvPr>
            <p:ph type="subTitle" idx="20"/>
          </p:nvPr>
        </p:nvSpPr>
        <p:spPr>
          <a:xfrm>
            <a:off x="5874516" y="2834409"/>
            <a:ext cx="1933923" cy="35625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dirty="0"/>
              <a:t>POTENTIAL RISKS</a:t>
            </a:r>
            <a:endParaRPr sz="1600" dirty="0"/>
          </a:p>
        </p:txBody>
      </p:sp>
      <p:grpSp>
        <p:nvGrpSpPr>
          <p:cNvPr id="351" name="Google Shape;351;p33"/>
          <p:cNvGrpSpPr/>
          <p:nvPr/>
        </p:nvGrpSpPr>
        <p:grpSpPr>
          <a:xfrm>
            <a:off x="7443475" y="610425"/>
            <a:ext cx="987245" cy="256500"/>
            <a:chOff x="713275" y="4065425"/>
            <a:chExt cx="987245" cy="256500"/>
          </a:xfrm>
        </p:grpSpPr>
        <p:sp>
          <p:nvSpPr>
            <p:cNvPr id="352" name="Google Shape;352;p33"/>
            <p:cNvSpPr/>
            <p:nvPr/>
          </p:nvSpPr>
          <p:spPr>
            <a:xfrm>
              <a:off x="713275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33"/>
            <p:cNvSpPr/>
            <p:nvPr/>
          </p:nvSpPr>
          <p:spPr>
            <a:xfrm>
              <a:off x="1078648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33"/>
            <p:cNvSpPr/>
            <p:nvPr/>
          </p:nvSpPr>
          <p:spPr>
            <a:xfrm>
              <a:off x="1444020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" name="Google Shape;314;p33">
            <a:extLst>
              <a:ext uri="{FF2B5EF4-FFF2-40B4-BE49-F238E27FC236}">
                <a16:creationId xmlns:a16="http://schemas.microsoft.com/office/drawing/2014/main" id="{F90091B1-4F49-4250-938C-9E690A2351D5}"/>
              </a:ext>
            </a:extLst>
          </p:cNvPr>
          <p:cNvGrpSpPr/>
          <p:nvPr/>
        </p:nvGrpSpPr>
        <p:grpSpPr>
          <a:xfrm>
            <a:off x="5907311" y="3719610"/>
            <a:ext cx="824275" cy="362044"/>
            <a:chOff x="5755013" y="3074400"/>
            <a:chExt cx="1017300" cy="469200"/>
          </a:xfrm>
        </p:grpSpPr>
        <p:sp>
          <p:nvSpPr>
            <p:cNvPr id="56" name="Google Shape;315;p33">
              <a:extLst>
                <a:ext uri="{FF2B5EF4-FFF2-40B4-BE49-F238E27FC236}">
                  <a16:creationId xmlns:a16="http://schemas.microsoft.com/office/drawing/2014/main" id="{3D9D8CAB-BBD1-445E-8105-612582C3D598}"/>
                </a:ext>
              </a:extLst>
            </p:cNvPr>
            <p:cNvSpPr/>
            <p:nvPr/>
          </p:nvSpPr>
          <p:spPr>
            <a:xfrm>
              <a:off x="5886413" y="3074400"/>
              <a:ext cx="885900" cy="469200"/>
            </a:xfrm>
            <a:prstGeom prst="snip2DiagRect">
              <a:avLst>
                <a:gd name="adj1" fmla="val 0"/>
                <a:gd name="adj2" fmla="val 42647"/>
              </a:avLst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57" name="Google Shape;316;p33">
              <a:extLst>
                <a:ext uri="{FF2B5EF4-FFF2-40B4-BE49-F238E27FC236}">
                  <a16:creationId xmlns:a16="http://schemas.microsoft.com/office/drawing/2014/main" id="{E6D36CA2-B80C-4F7A-BFD9-2564C2F5AA08}"/>
                </a:ext>
              </a:extLst>
            </p:cNvPr>
            <p:cNvSpPr/>
            <p:nvPr/>
          </p:nvSpPr>
          <p:spPr>
            <a:xfrm>
              <a:off x="5755013" y="3074400"/>
              <a:ext cx="885900" cy="469200"/>
            </a:xfrm>
            <a:prstGeom prst="snip2DiagRect">
              <a:avLst>
                <a:gd name="adj1" fmla="val 0"/>
                <a:gd name="adj2" fmla="val 42647"/>
              </a:avLst>
            </a:pr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grpSp>
        <p:nvGrpSpPr>
          <p:cNvPr id="58" name="Google Shape;317;p33">
            <a:extLst>
              <a:ext uri="{FF2B5EF4-FFF2-40B4-BE49-F238E27FC236}">
                <a16:creationId xmlns:a16="http://schemas.microsoft.com/office/drawing/2014/main" id="{6177C88A-312D-4348-8704-F9DBF23E2E3B}"/>
              </a:ext>
            </a:extLst>
          </p:cNvPr>
          <p:cNvGrpSpPr/>
          <p:nvPr/>
        </p:nvGrpSpPr>
        <p:grpSpPr>
          <a:xfrm>
            <a:off x="3371386" y="3719610"/>
            <a:ext cx="824275" cy="362044"/>
            <a:chOff x="3219088" y="3074400"/>
            <a:chExt cx="1017300" cy="469200"/>
          </a:xfrm>
        </p:grpSpPr>
        <p:sp>
          <p:nvSpPr>
            <p:cNvPr id="59" name="Google Shape;318;p33">
              <a:extLst>
                <a:ext uri="{FF2B5EF4-FFF2-40B4-BE49-F238E27FC236}">
                  <a16:creationId xmlns:a16="http://schemas.microsoft.com/office/drawing/2014/main" id="{94FDC564-00B5-4331-8655-68088D599CC4}"/>
                </a:ext>
              </a:extLst>
            </p:cNvPr>
            <p:cNvSpPr/>
            <p:nvPr/>
          </p:nvSpPr>
          <p:spPr>
            <a:xfrm>
              <a:off x="3350488" y="3074400"/>
              <a:ext cx="885900" cy="469200"/>
            </a:xfrm>
            <a:prstGeom prst="snip2DiagRect">
              <a:avLst>
                <a:gd name="adj1" fmla="val 0"/>
                <a:gd name="adj2" fmla="val 42647"/>
              </a:avLst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60" name="Google Shape;319;p33">
              <a:extLst>
                <a:ext uri="{FF2B5EF4-FFF2-40B4-BE49-F238E27FC236}">
                  <a16:creationId xmlns:a16="http://schemas.microsoft.com/office/drawing/2014/main" id="{580FE13C-C630-44B5-8A7D-F6BE136437AA}"/>
                </a:ext>
              </a:extLst>
            </p:cNvPr>
            <p:cNvSpPr/>
            <p:nvPr/>
          </p:nvSpPr>
          <p:spPr>
            <a:xfrm>
              <a:off x="3219088" y="3074400"/>
              <a:ext cx="885900" cy="469200"/>
            </a:xfrm>
            <a:prstGeom prst="snip2DiagRect">
              <a:avLst>
                <a:gd name="adj1" fmla="val 0"/>
                <a:gd name="adj2" fmla="val 42647"/>
              </a:avLst>
            </a:pr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grpSp>
        <p:nvGrpSpPr>
          <p:cNvPr id="61" name="Google Shape;320;p33">
            <a:extLst>
              <a:ext uri="{FF2B5EF4-FFF2-40B4-BE49-F238E27FC236}">
                <a16:creationId xmlns:a16="http://schemas.microsoft.com/office/drawing/2014/main" id="{54670C8C-3CDF-471E-A4D3-933B755834C8}"/>
              </a:ext>
            </a:extLst>
          </p:cNvPr>
          <p:cNvGrpSpPr/>
          <p:nvPr/>
        </p:nvGrpSpPr>
        <p:grpSpPr>
          <a:xfrm>
            <a:off x="835473" y="3719610"/>
            <a:ext cx="824275" cy="362044"/>
            <a:chOff x="683175" y="3074400"/>
            <a:chExt cx="1017300" cy="469200"/>
          </a:xfrm>
        </p:grpSpPr>
        <p:sp>
          <p:nvSpPr>
            <p:cNvPr id="62" name="Google Shape;321;p33">
              <a:extLst>
                <a:ext uri="{FF2B5EF4-FFF2-40B4-BE49-F238E27FC236}">
                  <a16:creationId xmlns:a16="http://schemas.microsoft.com/office/drawing/2014/main" id="{F1CD2788-D4AF-40D2-93DA-33822D055A33}"/>
                </a:ext>
              </a:extLst>
            </p:cNvPr>
            <p:cNvSpPr/>
            <p:nvPr/>
          </p:nvSpPr>
          <p:spPr>
            <a:xfrm>
              <a:off x="814575" y="3074400"/>
              <a:ext cx="885900" cy="469200"/>
            </a:xfrm>
            <a:prstGeom prst="snip2DiagRect">
              <a:avLst>
                <a:gd name="adj1" fmla="val 0"/>
                <a:gd name="adj2" fmla="val 42647"/>
              </a:avLst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63" name="Google Shape;322;p33">
              <a:extLst>
                <a:ext uri="{FF2B5EF4-FFF2-40B4-BE49-F238E27FC236}">
                  <a16:creationId xmlns:a16="http://schemas.microsoft.com/office/drawing/2014/main" id="{16100A04-771F-4697-9A73-834DAC7393A5}"/>
                </a:ext>
              </a:extLst>
            </p:cNvPr>
            <p:cNvSpPr/>
            <p:nvPr/>
          </p:nvSpPr>
          <p:spPr>
            <a:xfrm>
              <a:off x="683175" y="3074400"/>
              <a:ext cx="885900" cy="469200"/>
            </a:xfrm>
            <a:prstGeom prst="snip2DiagRect">
              <a:avLst>
                <a:gd name="adj1" fmla="val 0"/>
                <a:gd name="adj2" fmla="val 42647"/>
              </a:avLst>
            </a:pr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sp>
        <p:nvSpPr>
          <p:cNvPr id="64" name="Google Shape;338;p33">
            <a:extLst>
              <a:ext uri="{FF2B5EF4-FFF2-40B4-BE49-F238E27FC236}">
                <a16:creationId xmlns:a16="http://schemas.microsoft.com/office/drawing/2014/main" id="{6413A8EC-D8C4-4E55-8277-9006D76FEEAE}"/>
              </a:ext>
            </a:extLst>
          </p:cNvPr>
          <p:cNvSpPr txBox="1">
            <a:spLocks/>
          </p:cNvSpPr>
          <p:nvPr/>
        </p:nvSpPr>
        <p:spPr>
          <a:xfrm>
            <a:off x="966873" y="3692395"/>
            <a:ext cx="504871" cy="4275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hare Tech"/>
              <a:buNone/>
              <a:defRPr sz="2400" b="1" i="0" u="none" strike="noStrike" cap="none">
                <a:solidFill>
                  <a:schemeClr val="dk2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hare Tech"/>
              <a:buNone/>
              <a:defRPr sz="2400" b="1" i="0" u="none" strike="noStrike" cap="none">
                <a:solidFill>
                  <a:schemeClr val="accent4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hare Tech"/>
              <a:buNone/>
              <a:defRPr sz="2400" b="1" i="0" u="none" strike="noStrike" cap="none">
                <a:solidFill>
                  <a:schemeClr val="accent4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hare Tech"/>
              <a:buNone/>
              <a:defRPr sz="2400" b="1" i="0" u="none" strike="noStrike" cap="none">
                <a:solidFill>
                  <a:schemeClr val="accent4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hare Tech"/>
              <a:buNone/>
              <a:defRPr sz="2400" b="1" i="0" u="none" strike="noStrike" cap="none">
                <a:solidFill>
                  <a:schemeClr val="accent4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hare Tech"/>
              <a:buNone/>
              <a:defRPr sz="2400" b="1" i="0" u="none" strike="noStrike" cap="none">
                <a:solidFill>
                  <a:schemeClr val="accent4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hare Tech"/>
              <a:buNone/>
              <a:defRPr sz="2400" b="1" i="0" u="none" strike="noStrike" cap="none">
                <a:solidFill>
                  <a:schemeClr val="accent4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hare Tech"/>
              <a:buNone/>
              <a:defRPr sz="2400" b="1" i="0" u="none" strike="noStrike" cap="none">
                <a:solidFill>
                  <a:schemeClr val="accent4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hare Tech"/>
              <a:buNone/>
              <a:defRPr sz="2400" b="1" i="0" u="none" strike="noStrike" cap="none">
                <a:solidFill>
                  <a:schemeClr val="accent4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r>
              <a:rPr lang="en" sz="2000" dirty="0"/>
              <a:t>07</a:t>
            </a:r>
          </a:p>
        </p:txBody>
      </p:sp>
      <p:sp>
        <p:nvSpPr>
          <p:cNvPr id="65" name="Google Shape;343;p33">
            <a:extLst>
              <a:ext uri="{FF2B5EF4-FFF2-40B4-BE49-F238E27FC236}">
                <a16:creationId xmlns:a16="http://schemas.microsoft.com/office/drawing/2014/main" id="{0F0DA9D6-F25E-42BE-87EA-EEFE563EF6D4}"/>
              </a:ext>
            </a:extLst>
          </p:cNvPr>
          <p:cNvSpPr txBox="1">
            <a:spLocks/>
          </p:cNvSpPr>
          <p:nvPr/>
        </p:nvSpPr>
        <p:spPr>
          <a:xfrm>
            <a:off x="835473" y="4313077"/>
            <a:ext cx="1933923" cy="356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bel"/>
              <a:buNone/>
              <a:defRPr sz="18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None/>
              <a:defRPr sz="18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None/>
              <a:defRPr sz="18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None/>
              <a:defRPr sz="18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None/>
              <a:defRPr sz="18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None/>
              <a:defRPr sz="18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None/>
              <a:defRPr sz="18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None/>
              <a:defRPr sz="18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>
                <a:schemeClr val="lt1"/>
              </a:buClr>
              <a:buSzPts val="1400"/>
              <a:buFont typeface="Abel"/>
              <a:buNone/>
              <a:defRPr sz="18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pPr marL="0" indent="0">
              <a:spcAft>
                <a:spcPts val="1200"/>
              </a:spcAft>
            </a:pPr>
            <a:r>
              <a:rPr lang="tr-TR" sz="1600" dirty="0"/>
              <a:t>EXPECTED OUTPUTS</a:t>
            </a:r>
          </a:p>
        </p:txBody>
      </p:sp>
      <p:sp>
        <p:nvSpPr>
          <p:cNvPr id="66" name="Google Shape;345;p33">
            <a:extLst>
              <a:ext uri="{FF2B5EF4-FFF2-40B4-BE49-F238E27FC236}">
                <a16:creationId xmlns:a16="http://schemas.microsoft.com/office/drawing/2014/main" id="{BC38A745-ED17-4CFE-BE43-EA33260B82EF}"/>
              </a:ext>
            </a:extLst>
          </p:cNvPr>
          <p:cNvSpPr txBox="1">
            <a:spLocks/>
          </p:cNvSpPr>
          <p:nvPr/>
        </p:nvSpPr>
        <p:spPr>
          <a:xfrm>
            <a:off x="3502922" y="3692373"/>
            <a:ext cx="504871" cy="4275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hare Tech"/>
              <a:buNone/>
              <a:defRPr sz="2400" b="1" i="0" u="none" strike="noStrike" cap="none">
                <a:solidFill>
                  <a:schemeClr val="dk2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hare Tech"/>
              <a:buNone/>
              <a:defRPr sz="2400" b="1" i="0" u="none" strike="noStrike" cap="none">
                <a:solidFill>
                  <a:schemeClr val="accent4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hare Tech"/>
              <a:buNone/>
              <a:defRPr sz="2400" b="1" i="0" u="none" strike="noStrike" cap="none">
                <a:solidFill>
                  <a:schemeClr val="accent4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hare Tech"/>
              <a:buNone/>
              <a:defRPr sz="2400" b="1" i="0" u="none" strike="noStrike" cap="none">
                <a:solidFill>
                  <a:schemeClr val="accent4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hare Tech"/>
              <a:buNone/>
              <a:defRPr sz="2400" b="1" i="0" u="none" strike="noStrike" cap="none">
                <a:solidFill>
                  <a:schemeClr val="accent4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hare Tech"/>
              <a:buNone/>
              <a:defRPr sz="2400" b="1" i="0" u="none" strike="noStrike" cap="none">
                <a:solidFill>
                  <a:schemeClr val="accent4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hare Tech"/>
              <a:buNone/>
              <a:defRPr sz="2400" b="1" i="0" u="none" strike="noStrike" cap="none">
                <a:solidFill>
                  <a:schemeClr val="accent4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hare Tech"/>
              <a:buNone/>
              <a:defRPr sz="2400" b="1" i="0" u="none" strike="noStrike" cap="none">
                <a:solidFill>
                  <a:schemeClr val="accent4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hare Tech"/>
              <a:buNone/>
              <a:defRPr sz="2400" b="1" i="0" u="none" strike="noStrike" cap="none">
                <a:solidFill>
                  <a:schemeClr val="accent4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r>
              <a:rPr lang="en" sz="2000" dirty="0"/>
              <a:t>08</a:t>
            </a:r>
          </a:p>
        </p:txBody>
      </p:sp>
      <p:sp>
        <p:nvSpPr>
          <p:cNvPr id="67" name="Google Shape;346;p33">
            <a:extLst>
              <a:ext uri="{FF2B5EF4-FFF2-40B4-BE49-F238E27FC236}">
                <a16:creationId xmlns:a16="http://schemas.microsoft.com/office/drawing/2014/main" id="{BC91DF50-FDDA-4982-B1F7-FE8B26B7DA8C}"/>
              </a:ext>
            </a:extLst>
          </p:cNvPr>
          <p:cNvSpPr txBox="1">
            <a:spLocks/>
          </p:cNvSpPr>
          <p:nvPr/>
        </p:nvSpPr>
        <p:spPr>
          <a:xfrm>
            <a:off x="6037995" y="3692373"/>
            <a:ext cx="504871" cy="4275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hare Tech"/>
              <a:buNone/>
              <a:defRPr sz="2400" b="1" i="0" u="none" strike="noStrike" cap="none">
                <a:solidFill>
                  <a:schemeClr val="dk2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hare Tech"/>
              <a:buNone/>
              <a:defRPr sz="2400" b="1" i="0" u="none" strike="noStrike" cap="none">
                <a:solidFill>
                  <a:schemeClr val="accent4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hare Tech"/>
              <a:buNone/>
              <a:defRPr sz="2400" b="1" i="0" u="none" strike="noStrike" cap="none">
                <a:solidFill>
                  <a:schemeClr val="accent4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hare Tech"/>
              <a:buNone/>
              <a:defRPr sz="2400" b="1" i="0" u="none" strike="noStrike" cap="none">
                <a:solidFill>
                  <a:schemeClr val="accent4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hare Tech"/>
              <a:buNone/>
              <a:defRPr sz="2400" b="1" i="0" u="none" strike="noStrike" cap="none">
                <a:solidFill>
                  <a:schemeClr val="accent4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hare Tech"/>
              <a:buNone/>
              <a:defRPr sz="2400" b="1" i="0" u="none" strike="noStrike" cap="none">
                <a:solidFill>
                  <a:schemeClr val="accent4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hare Tech"/>
              <a:buNone/>
              <a:defRPr sz="2400" b="1" i="0" u="none" strike="noStrike" cap="none">
                <a:solidFill>
                  <a:schemeClr val="accent4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hare Tech"/>
              <a:buNone/>
              <a:defRPr sz="2400" b="1" i="0" u="none" strike="noStrike" cap="none">
                <a:solidFill>
                  <a:schemeClr val="accent4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hare Tech"/>
              <a:buNone/>
              <a:defRPr sz="2400" b="1" i="0" u="none" strike="noStrike" cap="none">
                <a:solidFill>
                  <a:schemeClr val="accent4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r>
              <a:rPr lang="en" sz="2000" dirty="0"/>
              <a:t>09</a:t>
            </a:r>
          </a:p>
        </p:txBody>
      </p:sp>
      <p:sp>
        <p:nvSpPr>
          <p:cNvPr id="68" name="Google Shape;347;p33">
            <a:extLst>
              <a:ext uri="{FF2B5EF4-FFF2-40B4-BE49-F238E27FC236}">
                <a16:creationId xmlns:a16="http://schemas.microsoft.com/office/drawing/2014/main" id="{83E5BF8E-DD2A-403A-A9EA-742FBABCCE70}"/>
              </a:ext>
            </a:extLst>
          </p:cNvPr>
          <p:cNvSpPr txBox="1">
            <a:spLocks/>
          </p:cNvSpPr>
          <p:nvPr/>
        </p:nvSpPr>
        <p:spPr>
          <a:xfrm>
            <a:off x="3306239" y="4319771"/>
            <a:ext cx="2807958" cy="356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bel"/>
              <a:buNone/>
              <a:defRPr sz="18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None/>
              <a:defRPr sz="18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None/>
              <a:defRPr sz="18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None/>
              <a:defRPr sz="18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None/>
              <a:defRPr sz="18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None/>
              <a:defRPr sz="18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None/>
              <a:defRPr sz="18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None/>
              <a:defRPr sz="18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>
                <a:schemeClr val="lt1"/>
              </a:buClr>
              <a:buSzPts val="1400"/>
              <a:buFont typeface="Abel"/>
              <a:buNone/>
              <a:defRPr sz="18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pPr marL="0" indent="0">
              <a:spcAft>
                <a:spcPts val="1200"/>
              </a:spcAft>
            </a:pPr>
            <a:r>
              <a:rPr lang="tr-TR" sz="1600" dirty="0"/>
              <a:t>OBTAINED RESULTS</a:t>
            </a:r>
            <a:r>
              <a:rPr lang="en-US" sz="1600" dirty="0"/>
              <a:t> &amp; DEMO</a:t>
            </a:r>
            <a:endParaRPr lang="tr-TR" sz="1600" dirty="0"/>
          </a:p>
        </p:txBody>
      </p:sp>
      <p:sp>
        <p:nvSpPr>
          <p:cNvPr id="69" name="Google Shape;349;p33">
            <a:extLst>
              <a:ext uri="{FF2B5EF4-FFF2-40B4-BE49-F238E27FC236}">
                <a16:creationId xmlns:a16="http://schemas.microsoft.com/office/drawing/2014/main" id="{A417F0FC-1C94-4B18-A97F-C7D2D17BF32E}"/>
              </a:ext>
            </a:extLst>
          </p:cNvPr>
          <p:cNvSpPr txBox="1">
            <a:spLocks/>
          </p:cNvSpPr>
          <p:nvPr/>
        </p:nvSpPr>
        <p:spPr>
          <a:xfrm>
            <a:off x="5881953" y="4313078"/>
            <a:ext cx="1933923" cy="356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bel"/>
              <a:buNone/>
              <a:defRPr sz="18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None/>
              <a:defRPr sz="18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None/>
              <a:defRPr sz="18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None/>
              <a:defRPr sz="18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None/>
              <a:defRPr sz="18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None/>
              <a:defRPr sz="18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None/>
              <a:defRPr sz="18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None/>
              <a:defRPr sz="18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>
                <a:schemeClr val="lt1"/>
              </a:buClr>
              <a:buSzPts val="1400"/>
              <a:buFont typeface="Abel"/>
              <a:buNone/>
              <a:defRPr sz="18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pPr marL="0" indent="0"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dirty="0"/>
              <a:t>QUESTIONS</a:t>
            </a:r>
          </a:p>
        </p:txBody>
      </p:sp>
      <p:grpSp>
        <p:nvGrpSpPr>
          <p:cNvPr id="70" name="Google Shape;6568;p71">
            <a:extLst>
              <a:ext uri="{FF2B5EF4-FFF2-40B4-BE49-F238E27FC236}">
                <a16:creationId xmlns:a16="http://schemas.microsoft.com/office/drawing/2014/main" id="{5C67E0FA-9E82-48E7-9EF1-383697B999E1}"/>
              </a:ext>
            </a:extLst>
          </p:cNvPr>
          <p:cNvGrpSpPr/>
          <p:nvPr/>
        </p:nvGrpSpPr>
        <p:grpSpPr>
          <a:xfrm>
            <a:off x="3613854" y="304597"/>
            <a:ext cx="351024" cy="347301"/>
            <a:chOff x="946175" y="3619500"/>
            <a:chExt cx="296975" cy="293825"/>
          </a:xfrm>
          <a:solidFill>
            <a:srgbClr val="0070C0"/>
          </a:solidFill>
        </p:grpSpPr>
        <p:sp>
          <p:nvSpPr>
            <p:cNvPr id="71" name="Google Shape;6569;p71">
              <a:extLst>
                <a:ext uri="{FF2B5EF4-FFF2-40B4-BE49-F238E27FC236}">
                  <a16:creationId xmlns:a16="http://schemas.microsoft.com/office/drawing/2014/main" id="{4932B545-B070-447B-8DEF-6A369549B34E}"/>
                </a:ext>
              </a:extLst>
            </p:cNvPr>
            <p:cNvSpPr/>
            <p:nvPr/>
          </p:nvSpPr>
          <p:spPr>
            <a:xfrm>
              <a:off x="963525" y="3619500"/>
              <a:ext cx="207950" cy="293825"/>
            </a:xfrm>
            <a:custGeom>
              <a:avLst/>
              <a:gdLst/>
              <a:ahLst/>
              <a:cxnLst/>
              <a:rect l="l" t="t" r="r" b="b"/>
              <a:pathLst>
                <a:path w="8318" h="11753" extrusionOk="0">
                  <a:moveTo>
                    <a:pt x="3828" y="2742"/>
                  </a:moveTo>
                  <a:cubicBezTo>
                    <a:pt x="3915" y="2742"/>
                    <a:pt x="4001" y="2773"/>
                    <a:pt x="4064" y="2836"/>
                  </a:cubicBezTo>
                  <a:cubicBezTo>
                    <a:pt x="4253" y="2994"/>
                    <a:pt x="4253" y="3183"/>
                    <a:pt x="4096" y="3340"/>
                  </a:cubicBezTo>
                  <a:lnTo>
                    <a:pt x="2678" y="4695"/>
                  </a:lnTo>
                  <a:cubicBezTo>
                    <a:pt x="2615" y="4790"/>
                    <a:pt x="2520" y="4821"/>
                    <a:pt x="2457" y="4821"/>
                  </a:cubicBezTo>
                  <a:cubicBezTo>
                    <a:pt x="2363" y="4821"/>
                    <a:pt x="2268" y="4790"/>
                    <a:pt x="2205" y="4695"/>
                  </a:cubicBezTo>
                  <a:lnTo>
                    <a:pt x="1512" y="4002"/>
                  </a:lnTo>
                  <a:cubicBezTo>
                    <a:pt x="1386" y="3876"/>
                    <a:pt x="1386" y="3655"/>
                    <a:pt x="1512" y="3529"/>
                  </a:cubicBezTo>
                  <a:cubicBezTo>
                    <a:pt x="1575" y="3466"/>
                    <a:pt x="1662" y="3435"/>
                    <a:pt x="1749" y="3435"/>
                  </a:cubicBezTo>
                  <a:cubicBezTo>
                    <a:pt x="1835" y="3435"/>
                    <a:pt x="1922" y="3466"/>
                    <a:pt x="1985" y="3529"/>
                  </a:cubicBezTo>
                  <a:lnTo>
                    <a:pt x="2426" y="3971"/>
                  </a:lnTo>
                  <a:lnTo>
                    <a:pt x="3592" y="2836"/>
                  </a:lnTo>
                  <a:cubicBezTo>
                    <a:pt x="3655" y="2773"/>
                    <a:pt x="3741" y="2742"/>
                    <a:pt x="3828" y="2742"/>
                  </a:cubicBezTo>
                  <a:close/>
                  <a:moveTo>
                    <a:pt x="3828" y="4790"/>
                  </a:moveTo>
                  <a:cubicBezTo>
                    <a:pt x="3915" y="4790"/>
                    <a:pt x="4001" y="4821"/>
                    <a:pt x="4064" y="4884"/>
                  </a:cubicBezTo>
                  <a:cubicBezTo>
                    <a:pt x="4253" y="5042"/>
                    <a:pt x="4253" y="5262"/>
                    <a:pt x="4096" y="5388"/>
                  </a:cubicBezTo>
                  <a:lnTo>
                    <a:pt x="2678" y="6774"/>
                  </a:lnTo>
                  <a:cubicBezTo>
                    <a:pt x="2615" y="6837"/>
                    <a:pt x="2520" y="6869"/>
                    <a:pt x="2457" y="6869"/>
                  </a:cubicBezTo>
                  <a:cubicBezTo>
                    <a:pt x="2363" y="6869"/>
                    <a:pt x="2268" y="6837"/>
                    <a:pt x="2205" y="6774"/>
                  </a:cubicBezTo>
                  <a:lnTo>
                    <a:pt x="1512" y="6050"/>
                  </a:lnTo>
                  <a:cubicBezTo>
                    <a:pt x="1386" y="5924"/>
                    <a:pt x="1386" y="5703"/>
                    <a:pt x="1512" y="5577"/>
                  </a:cubicBezTo>
                  <a:cubicBezTo>
                    <a:pt x="1575" y="5514"/>
                    <a:pt x="1662" y="5483"/>
                    <a:pt x="1749" y="5483"/>
                  </a:cubicBezTo>
                  <a:cubicBezTo>
                    <a:pt x="1835" y="5483"/>
                    <a:pt x="1922" y="5514"/>
                    <a:pt x="1985" y="5577"/>
                  </a:cubicBezTo>
                  <a:lnTo>
                    <a:pt x="2426" y="6018"/>
                  </a:lnTo>
                  <a:lnTo>
                    <a:pt x="3592" y="4884"/>
                  </a:lnTo>
                  <a:cubicBezTo>
                    <a:pt x="3655" y="4821"/>
                    <a:pt x="3741" y="4790"/>
                    <a:pt x="3828" y="4790"/>
                  </a:cubicBezTo>
                  <a:close/>
                  <a:moveTo>
                    <a:pt x="3828" y="6869"/>
                  </a:moveTo>
                  <a:cubicBezTo>
                    <a:pt x="3915" y="6869"/>
                    <a:pt x="4001" y="6900"/>
                    <a:pt x="4064" y="6963"/>
                  </a:cubicBezTo>
                  <a:cubicBezTo>
                    <a:pt x="4253" y="7121"/>
                    <a:pt x="4253" y="7342"/>
                    <a:pt x="4096" y="7468"/>
                  </a:cubicBezTo>
                  <a:lnTo>
                    <a:pt x="2678" y="8854"/>
                  </a:lnTo>
                  <a:cubicBezTo>
                    <a:pt x="2615" y="8917"/>
                    <a:pt x="2520" y="8980"/>
                    <a:pt x="2457" y="8980"/>
                  </a:cubicBezTo>
                  <a:cubicBezTo>
                    <a:pt x="2363" y="8980"/>
                    <a:pt x="2268" y="8917"/>
                    <a:pt x="2205" y="8854"/>
                  </a:cubicBezTo>
                  <a:lnTo>
                    <a:pt x="1512" y="8129"/>
                  </a:lnTo>
                  <a:cubicBezTo>
                    <a:pt x="1386" y="8003"/>
                    <a:pt x="1386" y="7783"/>
                    <a:pt x="1512" y="7657"/>
                  </a:cubicBezTo>
                  <a:cubicBezTo>
                    <a:pt x="1575" y="7594"/>
                    <a:pt x="1662" y="7562"/>
                    <a:pt x="1749" y="7562"/>
                  </a:cubicBezTo>
                  <a:cubicBezTo>
                    <a:pt x="1835" y="7562"/>
                    <a:pt x="1922" y="7594"/>
                    <a:pt x="1985" y="7657"/>
                  </a:cubicBezTo>
                  <a:lnTo>
                    <a:pt x="2426" y="8098"/>
                  </a:lnTo>
                  <a:lnTo>
                    <a:pt x="3592" y="6963"/>
                  </a:lnTo>
                  <a:cubicBezTo>
                    <a:pt x="3655" y="6900"/>
                    <a:pt x="3741" y="6869"/>
                    <a:pt x="3828" y="6869"/>
                  </a:cubicBez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9673"/>
                  </a:lnTo>
                  <a:lnTo>
                    <a:pt x="6301" y="9673"/>
                  </a:lnTo>
                  <a:lnTo>
                    <a:pt x="6301" y="10397"/>
                  </a:lnTo>
                  <a:lnTo>
                    <a:pt x="6301" y="10744"/>
                  </a:lnTo>
                  <a:lnTo>
                    <a:pt x="6270" y="10744"/>
                  </a:lnTo>
                  <a:cubicBezTo>
                    <a:pt x="6270" y="11343"/>
                    <a:pt x="6742" y="11752"/>
                    <a:pt x="7278" y="11752"/>
                  </a:cubicBezTo>
                  <a:cubicBezTo>
                    <a:pt x="7876" y="11752"/>
                    <a:pt x="8317" y="11280"/>
                    <a:pt x="8317" y="10744"/>
                  </a:cubicBezTo>
                  <a:lnTo>
                    <a:pt x="8317" y="7972"/>
                  </a:lnTo>
                  <a:lnTo>
                    <a:pt x="7498" y="8822"/>
                  </a:lnTo>
                  <a:lnTo>
                    <a:pt x="5608" y="9547"/>
                  </a:lnTo>
                  <a:cubicBezTo>
                    <a:pt x="5497" y="9576"/>
                    <a:pt x="5390" y="9590"/>
                    <a:pt x="5288" y="9590"/>
                  </a:cubicBezTo>
                  <a:cubicBezTo>
                    <a:pt x="4954" y="9590"/>
                    <a:pt x="4674" y="9441"/>
                    <a:pt x="4505" y="9200"/>
                  </a:cubicBezTo>
                  <a:cubicBezTo>
                    <a:pt x="4316" y="8980"/>
                    <a:pt x="4222" y="8665"/>
                    <a:pt x="4316" y="8255"/>
                  </a:cubicBezTo>
                  <a:lnTo>
                    <a:pt x="5041" y="6365"/>
                  </a:lnTo>
                  <a:lnTo>
                    <a:pt x="8317" y="3088"/>
                  </a:lnTo>
                  <a:lnTo>
                    <a:pt x="8317" y="2773"/>
                  </a:lnTo>
                  <a:lnTo>
                    <a:pt x="5891" y="2773"/>
                  </a:lnTo>
                  <a:cubicBezTo>
                    <a:pt x="5671" y="2773"/>
                    <a:pt x="5513" y="2616"/>
                    <a:pt x="5513" y="2427"/>
                  </a:cubicBezTo>
                  <a:lnTo>
                    <a:pt x="551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6570;p71">
              <a:extLst>
                <a:ext uri="{FF2B5EF4-FFF2-40B4-BE49-F238E27FC236}">
                  <a16:creationId xmlns:a16="http://schemas.microsoft.com/office/drawing/2014/main" id="{B242379A-C339-4CD6-BC5D-87BC7268E17D}"/>
                </a:ext>
              </a:extLst>
            </p:cNvPr>
            <p:cNvSpPr/>
            <p:nvPr/>
          </p:nvSpPr>
          <p:spPr>
            <a:xfrm>
              <a:off x="1185625" y="3688025"/>
              <a:ext cx="57525" cy="55950"/>
            </a:xfrm>
            <a:custGeom>
              <a:avLst/>
              <a:gdLst/>
              <a:ahLst/>
              <a:cxnLst/>
              <a:rect l="l" t="t" r="r" b="b"/>
              <a:pathLst>
                <a:path w="2301" h="2238" extrusionOk="0">
                  <a:moveTo>
                    <a:pt x="1072" y="1"/>
                  </a:moveTo>
                  <a:cubicBezTo>
                    <a:pt x="890" y="1"/>
                    <a:pt x="709" y="64"/>
                    <a:pt x="568" y="190"/>
                  </a:cubicBezTo>
                  <a:lnTo>
                    <a:pt x="0" y="788"/>
                  </a:lnTo>
                  <a:lnTo>
                    <a:pt x="1450" y="2238"/>
                  </a:lnTo>
                  <a:lnTo>
                    <a:pt x="2048" y="1639"/>
                  </a:lnTo>
                  <a:cubicBezTo>
                    <a:pt x="2300" y="1387"/>
                    <a:pt x="2300" y="946"/>
                    <a:pt x="2048" y="662"/>
                  </a:cubicBezTo>
                  <a:lnTo>
                    <a:pt x="1576" y="190"/>
                  </a:lnTo>
                  <a:cubicBezTo>
                    <a:pt x="1434" y="64"/>
                    <a:pt x="1253" y="1"/>
                    <a:pt x="107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6571;p71">
              <a:extLst>
                <a:ext uri="{FF2B5EF4-FFF2-40B4-BE49-F238E27FC236}">
                  <a16:creationId xmlns:a16="http://schemas.microsoft.com/office/drawing/2014/main" id="{212EF4BB-BCEB-4451-A806-41D59402F8DF}"/>
                </a:ext>
              </a:extLst>
            </p:cNvPr>
            <p:cNvSpPr/>
            <p:nvPr/>
          </p:nvSpPr>
          <p:spPr>
            <a:xfrm>
              <a:off x="1088075" y="3795925"/>
              <a:ext cx="46375" cy="45025"/>
            </a:xfrm>
            <a:custGeom>
              <a:avLst/>
              <a:gdLst/>
              <a:ahLst/>
              <a:cxnLst/>
              <a:rect l="l" t="t" r="r" b="b"/>
              <a:pathLst>
                <a:path w="1855" h="1801" extrusionOk="0">
                  <a:moveTo>
                    <a:pt x="594" y="1"/>
                  </a:moveTo>
                  <a:lnTo>
                    <a:pt x="59" y="1387"/>
                  </a:lnTo>
                  <a:cubicBezTo>
                    <a:pt x="0" y="1621"/>
                    <a:pt x="186" y="1800"/>
                    <a:pt x="414" y="1800"/>
                  </a:cubicBezTo>
                  <a:cubicBezTo>
                    <a:pt x="432" y="1800"/>
                    <a:pt x="450" y="1799"/>
                    <a:pt x="468" y="1797"/>
                  </a:cubicBezTo>
                  <a:lnTo>
                    <a:pt x="1855" y="1261"/>
                  </a:lnTo>
                  <a:lnTo>
                    <a:pt x="59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6572;p71">
              <a:extLst>
                <a:ext uri="{FF2B5EF4-FFF2-40B4-BE49-F238E27FC236}">
                  <a16:creationId xmlns:a16="http://schemas.microsoft.com/office/drawing/2014/main" id="{C01C907B-5405-45B1-9447-18ED18062151}"/>
                </a:ext>
              </a:extLst>
            </p:cNvPr>
            <p:cNvSpPr/>
            <p:nvPr/>
          </p:nvSpPr>
          <p:spPr>
            <a:xfrm>
              <a:off x="1112375" y="3720325"/>
              <a:ext cx="97700" cy="97700"/>
            </a:xfrm>
            <a:custGeom>
              <a:avLst/>
              <a:gdLst/>
              <a:ahLst/>
              <a:cxnLst/>
              <a:rect l="l" t="t" r="r" b="b"/>
              <a:pathLst>
                <a:path w="3908" h="3908" extrusionOk="0">
                  <a:moveTo>
                    <a:pt x="2426" y="1"/>
                  </a:moveTo>
                  <a:lnTo>
                    <a:pt x="1" y="2458"/>
                  </a:lnTo>
                  <a:lnTo>
                    <a:pt x="1450" y="3907"/>
                  </a:lnTo>
                  <a:lnTo>
                    <a:pt x="3907" y="1481"/>
                  </a:lnTo>
                  <a:lnTo>
                    <a:pt x="242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6573;p71">
              <a:extLst>
                <a:ext uri="{FF2B5EF4-FFF2-40B4-BE49-F238E27FC236}">
                  <a16:creationId xmlns:a16="http://schemas.microsoft.com/office/drawing/2014/main" id="{DC1476A0-3561-4EF7-A203-4A6B4DF0850D}"/>
                </a:ext>
              </a:extLst>
            </p:cNvPr>
            <p:cNvSpPr/>
            <p:nvPr/>
          </p:nvSpPr>
          <p:spPr>
            <a:xfrm>
              <a:off x="1120250" y="3623450"/>
              <a:ext cx="47275" cy="47275"/>
            </a:xfrm>
            <a:custGeom>
              <a:avLst/>
              <a:gdLst/>
              <a:ahLst/>
              <a:cxnLst/>
              <a:rect l="l" t="t" r="r" b="b"/>
              <a:pathLst>
                <a:path w="1891" h="1891" extrusionOk="0">
                  <a:moveTo>
                    <a:pt x="1" y="0"/>
                  </a:moveTo>
                  <a:lnTo>
                    <a:pt x="1" y="1891"/>
                  </a:lnTo>
                  <a:lnTo>
                    <a:pt x="1891" y="1891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6574;p71">
              <a:extLst>
                <a:ext uri="{FF2B5EF4-FFF2-40B4-BE49-F238E27FC236}">
                  <a16:creationId xmlns:a16="http://schemas.microsoft.com/office/drawing/2014/main" id="{33BD2E15-CFF2-40E4-AB7B-E1D858C7A46D}"/>
                </a:ext>
              </a:extLst>
            </p:cNvPr>
            <p:cNvSpPr/>
            <p:nvPr/>
          </p:nvSpPr>
          <p:spPr>
            <a:xfrm>
              <a:off x="946175" y="3879425"/>
              <a:ext cx="166225" cy="33900"/>
            </a:xfrm>
            <a:custGeom>
              <a:avLst/>
              <a:gdLst/>
              <a:ahLst/>
              <a:cxnLst/>
              <a:rect l="l" t="t" r="r" b="b"/>
              <a:pathLst>
                <a:path w="6649" h="1356" extrusionOk="0">
                  <a:moveTo>
                    <a:pt x="348" y="0"/>
                  </a:moveTo>
                  <a:cubicBezTo>
                    <a:pt x="158" y="0"/>
                    <a:pt x="1" y="190"/>
                    <a:pt x="1" y="347"/>
                  </a:cubicBezTo>
                  <a:lnTo>
                    <a:pt x="1" y="694"/>
                  </a:lnTo>
                  <a:cubicBezTo>
                    <a:pt x="1" y="1040"/>
                    <a:pt x="316" y="1355"/>
                    <a:pt x="694" y="1355"/>
                  </a:cubicBezTo>
                  <a:lnTo>
                    <a:pt x="6649" y="1355"/>
                  </a:lnTo>
                  <a:cubicBezTo>
                    <a:pt x="6428" y="1103"/>
                    <a:pt x="6302" y="725"/>
                    <a:pt x="6302" y="347"/>
                  </a:cubicBezTo>
                  <a:lnTo>
                    <a:pt x="630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586609956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35"/>
          <p:cNvSpPr/>
          <p:nvPr/>
        </p:nvSpPr>
        <p:spPr>
          <a:xfrm>
            <a:off x="869175" y="937324"/>
            <a:ext cx="2107500" cy="1979100"/>
          </a:xfrm>
          <a:prstGeom prst="snip2DiagRect">
            <a:avLst>
              <a:gd name="adj1" fmla="val 0"/>
              <a:gd name="adj2" fmla="val 23043"/>
            </a:avLst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" name="Google Shape;382;p35"/>
          <p:cNvSpPr txBox="1">
            <a:spLocks noGrp="1"/>
          </p:cNvSpPr>
          <p:nvPr>
            <p:ph type="title"/>
          </p:nvPr>
        </p:nvSpPr>
        <p:spPr>
          <a:xfrm>
            <a:off x="3968625" y="1569900"/>
            <a:ext cx="4039500" cy="61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PROJECT DEFINITION</a:t>
            </a:r>
            <a:endParaRPr dirty="0"/>
          </a:p>
        </p:txBody>
      </p:sp>
      <p:sp>
        <p:nvSpPr>
          <p:cNvPr id="383" name="Google Shape;383;p35"/>
          <p:cNvSpPr/>
          <p:nvPr/>
        </p:nvSpPr>
        <p:spPr>
          <a:xfrm>
            <a:off x="1135875" y="1594549"/>
            <a:ext cx="2107500" cy="1979100"/>
          </a:xfrm>
          <a:prstGeom prst="snip2DiagRect">
            <a:avLst>
              <a:gd name="adj1" fmla="val 0"/>
              <a:gd name="adj2" fmla="val 23043"/>
            </a:avLst>
          </a:prstGeom>
          <a:solidFill>
            <a:schemeClr val="accen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4" name="Google Shape;384;p35"/>
          <p:cNvGrpSpPr/>
          <p:nvPr/>
        </p:nvGrpSpPr>
        <p:grpSpPr>
          <a:xfrm>
            <a:off x="1721725" y="1911182"/>
            <a:ext cx="935735" cy="1345856"/>
            <a:chOff x="-1581150" y="-352425"/>
            <a:chExt cx="1238400" cy="1781175"/>
          </a:xfrm>
        </p:grpSpPr>
        <p:sp>
          <p:nvSpPr>
            <p:cNvPr id="385" name="Google Shape;385;p35"/>
            <p:cNvSpPr/>
            <p:nvPr/>
          </p:nvSpPr>
          <p:spPr>
            <a:xfrm>
              <a:off x="-1123950" y="-352425"/>
              <a:ext cx="781200" cy="1104900"/>
            </a:xfrm>
            <a:prstGeom prst="rtTriangl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35"/>
            <p:cNvSpPr/>
            <p:nvPr/>
          </p:nvSpPr>
          <p:spPr>
            <a:xfrm rot="10800000">
              <a:off x="-1581150" y="323850"/>
              <a:ext cx="781200" cy="1104900"/>
            </a:xfrm>
            <a:prstGeom prst="rtTriangl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7" name="Google Shape;387;p35"/>
          <p:cNvSpPr/>
          <p:nvPr/>
        </p:nvSpPr>
        <p:spPr>
          <a:xfrm>
            <a:off x="2657450" y="-299850"/>
            <a:ext cx="1433100" cy="1345800"/>
          </a:xfrm>
          <a:prstGeom prst="snip2DiagRect">
            <a:avLst>
              <a:gd name="adj1" fmla="val 0"/>
              <a:gd name="adj2" fmla="val 30227"/>
            </a:avLst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" name="Google Shape;388;p35"/>
          <p:cNvSpPr/>
          <p:nvPr/>
        </p:nvSpPr>
        <p:spPr>
          <a:xfrm>
            <a:off x="-238150" y="3091050"/>
            <a:ext cx="1433100" cy="1345800"/>
          </a:xfrm>
          <a:prstGeom prst="snip2DiagRect">
            <a:avLst>
              <a:gd name="adj1" fmla="val 0"/>
              <a:gd name="adj2" fmla="val 30227"/>
            </a:avLst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" name="Google Shape;389;p35"/>
          <p:cNvSpPr/>
          <p:nvPr/>
        </p:nvSpPr>
        <p:spPr>
          <a:xfrm>
            <a:off x="1473038" y="3931200"/>
            <a:ext cx="1433100" cy="1345800"/>
          </a:xfrm>
          <a:prstGeom prst="snip2DiagRect">
            <a:avLst>
              <a:gd name="adj1" fmla="val 0"/>
              <a:gd name="adj2" fmla="val 30227"/>
            </a:avLst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" name="Google Shape;390;p35"/>
          <p:cNvSpPr/>
          <p:nvPr/>
        </p:nvSpPr>
        <p:spPr>
          <a:xfrm>
            <a:off x="970250" y="1644975"/>
            <a:ext cx="1687200" cy="1687200"/>
          </a:xfrm>
          <a:prstGeom prst="ellipse">
            <a:avLst/>
          </a:prstGeom>
          <a:gradFill>
            <a:gsLst>
              <a:gs pos="0">
                <a:srgbClr val="05D8E7">
                  <a:alpha val="70980"/>
                </a:srgbClr>
              </a:gs>
              <a:gs pos="30000">
                <a:srgbClr val="05D8E7">
                  <a:alpha val="48235"/>
                </a:srgbClr>
              </a:gs>
              <a:gs pos="69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1" name="Google Shape;391;p35"/>
          <p:cNvGrpSpPr/>
          <p:nvPr/>
        </p:nvGrpSpPr>
        <p:grpSpPr>
          <a:xfrm rot="10800000">
            <a:off x="4067075" y="3998200"/>
            <a:ext cx="5140350" cy="1211775"/>
            <a:chOff x="-365050" y="-837825"/>
            <a:chExt cx="5140350" cy="1211775"/>
          </a:xfrm>
        </p:grpSpPr>
        <p:cxnSp>
          <p:nvCxnSpPr>
            <p:cNvPr id="392" name="Google Shape;392;p35"/>
            <p:cNvCxnSpPr/>
            <p:nvPr/>
          </p:nvCxnSpPr>
          <p:spPr>
            <a:xfrm>
              <a:off x="-365050" y="-837825"/>
              <a:ext cx="1208100" cy="12081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3" name="Google Shape;393;p35"/>
            <p:cNvCxnSpPr/>
            <p:nvPr/>
          </p:nvCxnSpPr>
          <p:spPr>
            <a:xfrm>
              <a:off x="839600" y="373950"/>
              <a:ext cx="39357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grpSp>
        <p:nvGrpSpPr>
          <p:cNvPr id="394" name="Google Shape;394;p35"/>
          <p:cNvGrpSpPr/>
          <p:nvPr/>
        </p:nvGrpSpPr>
        <p:grpSpPr>
          <a:xfrm>
            <a:off x="7443475" y="610425"/>
            <a:ext cx="987245" cy="256500"/>
            <a:chOff x="713275" y="4065425"/>
            <a:chExt cx="987245" cy="256500"/>
          </a:xfrm>
        </p:grpSpPr>
        <p:sp>
          <p:nvSpPr>
            <p:cNvPr id="395" name="Google Shape;395;p35"/>
            <p:cNvSpPr/>
            <p:nvPr/>
          </p:nvSpPr>
          <p:spPr>
            <a:xfrm>
              <a:off x="713275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35"/>
            <p:cNvSpPr/>
            <p:nvPr/>
          </p:nvSpPr>
          <p:spPr>
            <a:xfrm>
              <a:off x="1078648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35"/>
            <p:cNvSpPr/>
            <p:nvPr/>
          </p:nvSpPr>
          <p:spPr>
            <a:xfrm>
              <a:off x="1444020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8" name="Google Shape;398;p35"/>
          <p:cNvSpPr txBox="1">
            <a:spLocks noGrp="1"/>
          </p:cNvSpPr>
          <p:nvPr>
            <p:ph type="subTitle" idx="1"/>
          </p:nvPr>
        </p:nvSpPr>
        <p:spPr>
          <a:xfrm>
            <a:off x="3968625" y="2106980"/>
            <a:ext cx="4667027" cy="19697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b="0" i="0" dirty="0">
                <a:solidFill>
                  <a:srgbClr val="F9F9F9"/>
                </a:solidFill>
                <a:effectLst/>
                <a:latin typeface="Share Tech" panose="020B0604020202020204" charset="0"/>
              </a:rPr>
              <a:t>In our project, it is aimed to develop national unmanned ground vehicle which acts as a spy or guardian of a field. </a:t>
            </a: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b="0" i="0" dirty="0">
                <a:solidFill>
                  <a:srgbClr val="F9F9F9"/>
                </a:solidFill>
                <a:effectLst/>
                <a:latin typeface="Share Tech" panose="020B0604020202020204" charset="0"/>
              </a:rPr>
              <a:t>Therefore, our project will not be only self-driving car, it will also be able to detect objects which can be threads, enemies, suspicious objects, or events.</a:t>
            </a:r>
            <a:endParaRPr lang="en-US" dirty="0">
              <a:latin typeface="Share Tech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8199819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36"/>
          <p:cNvSpPr/>
          <p:nvPr/>
        </p:nvSpPr>
        <p:spPr>
          <a:xfrm>
            <a:off x="3882457" y="1290800"/>
            <a:ext cx="1379100" cy="1379100"/>
          </a:xfrm>
          <a:prstGeom prst="ellipse">
            <a:avLst/>
          </a:prstGeom>
          <a:gradFill>
            <a:gsLst>
              <a:gs pos="0">
                <a:srgbClr val="05D8E7">
                  <a:alpha val="70980"/>
                </a:srgbClr>
              </a:gs>
              <a:gs pos="30000">
                <a:srgbClr val="05D8E7">
                  <a:alpha val="48235"/>
                </a:srgbClr>
              </a:gs>
              <a:gs pos="69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" name="Google Shape;404;p36"/>
          <p:cNvSpPr/>
          <p:nvPr/>
        </p:nvSpPr>
        <p:spPr>
          <a:xfrm>
            <a:off x="1159025" y="1290800"/>
            <a:ext cx="1379100" cy="1379100"/>
          </a:xfrm>
          <a:prstGeom prst="ellipse">
            <a:avLst/>
          </a:prstGeom>
          <a:gradFill>
            <a:gsLst>
              <a:gs pos="0">
                <a:srgbClr val="05D8E7">
                  <a:alpha val="70980"/>
                </a:srgbClr>
              </a:gs>
              <a:gs pos="30000">
                <a:srgbClr val="05D8E7">
                  <a:alpha val="48235"/>
                </a:srgbClr>
              </a:gs>
              <a:gs pos="69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" name="Google Shape;405;p36"/>
          <p:cNvSpPr/>
          <p:nvPr/>
        </p:nvSpPr>
        <p:spPr>
          <a:xfrm>
            <a:off x="6605952" y="1290800"/>
            <a:ext cx="1379100" cy="1379100"/>
          </a:xfrm>
          <a:prstGeom prst="ellipse">
            <a:avLst/>
          </a:prstGeom>
          <a:gradFill>
            <a:gsLst>
              <a:gs pos="0">
                <a:srgbClr val="05D8E7">
                  <a:alpha val="70980"/>
                </a:srgbClr>
              </a:gs>
              <a:gs pos="30000">
                <a:srgbClr val="05D8E7">
                  <a:alpha val="48235"/>
                </a:srgbClr>
              </a:gs>
              <a:gs pos="69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" name="Google Shape;406;p36"/>
          <p:cNvSpPr/>
          <p:nvPr/>
        </p:nvSpPr>
        <p:spPr>
          <a:xfrm>
            <a:off x="4108657" y="1545226"/>
            <a:ext cx="926700" cy="870000"/>
          </a:xfrm>
          <a:prstGeom prst="snip2DiagRect">
            <a:avLst>
              <a:gd name="adj1" fmla="val 0"/>
              <a:gd name="adj2" fmla="val 23043"/>
            </a:avLst>
          </a:prstGeom>
          <a:solidFill>
            <a:schemeClr val="accen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07;p36"/>
          <p:cNvSpPr/>
          <p:nvPr/>
        </p:nvSpPr>
        <p:spPr>
          <a:xfrm>
            <a:off x="6832101" y="1545226"/>
            <a:ext cx="926700" cy="870000"/>
          </a:xfrm>
          <a:prstGeom prst="snip2DiagRect">
            <a:avLst>
              <a:gd name="adj1" fmla="val 0"/>
              <a:gd name="adj2" fmla="val 23043"/>
            </a:avLst>
          </a:prstGeom>
          <a:solidFill>
            <a:schemeClr val="accen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p36"/>
          <p:cNvSpPr/>
          <p:nvPr/>
        </p:nvSpPr>
        <p:spPr>
          <a:xfrm>
            <a:off x="1385200" y="1545226"/>
            <a:ext cx="926700" cy="870000"/>
          </a:xfrm>
          <a:prstGeom prst="snip2DiagRect">
            <a:avLst>
              <a:gd name="adj1" fmla="val 0"/>
              <a:gd name="adj2" fmla="val 23043"/>
            </a:avLst>
          </a:prstGeom>
          <a:solidFill>
            <a:schemeClr val="accen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" name="Google Shape;409;p36"/>
          <p:cNvSpPr txBox="1">
            <a:spLocks noGrp="1"/>
          </p:cNvSpPr>
          <p:nvPr>
            <p:ph type="title" idx="7"/>
          </p:nvPr>
        </p:nvSpPr>
        <p:spPr>
          <a:xfrm>
            <a:off x="4183200" y="1738050"/>
            <a:ext cx="7776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410" name="Google Shape;410;p36"/>
          <p:cNvSpPr txBox="1">
            <a:spLocks noGrp="1"/>
          </p:cNvSpPr>
          <p:nvPr>
            <p:ph type="title" idx="8"/>
          </p:nvPr>
        </p:nvSpPr>
        <p:spPr>
          <a:xfrm>
            <a:off x="6906650" y="1738050"/>
            <a:ext cx="7776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411" name="Google Shape;411;p36"/>
          <p:cNvSpPr txBox="1">
            <a:spLocks noGrp="1"/>
          </p:cNvSpPr>
          <p:nvPr>
            <p:ph type="title" idx="9"/>
          </p:nvPr>
        </p:nvSpPr>
        <p:spPr>
          <a:xfrm>
            <a:off x="720300" y="452325"/>
            <a:ext cx="71760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MAIN FEATURES</a:t>
            </a:r>
            <a:endParaRPr dirty="0"/>
          </a:p>
        </p:txBody>
      </p:sp>
      <p:sp>
        <p:nvSpPr>
          <p:cNvPr id="412" name="Google Shape;412;p36"/>
          <p:cNvSpPr txBox="1">
            <a:spLocks noGrp="1"/>
          </p:cNvSpPr>
          <p:nvPr>
            <p:ph type="subTitle" idx="1"/>
          </p:nvPr>
        </p:nvSpPr>
        <p:spPr>
          <a:xfrm>
            <a:off x="716061" y="2681125"/>
            <a:ext cx="22650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b="0" i="0" dirty="0">
                <a:solidFill>
                  <a:srgbClr val="F9F9F9"/>
                </a:solidFill>
                <a:effectLst/>
                <a:latin typeface="Share Tech" panose="020B0604020202020204" charset="0"/>
              </a:rPr>
              <a:t>Object Detection for upcoming threads</a:t>
            </a:r>
            <a:endParaRPr dirty="0">
              <a:latin typeface="Share Tech" panose="020B0604020202020204" charset="0"/>
            </a:endParaRPr>
          </a:p>
        </p:txBody>
      </p:sp>
      <p:sp>
        <p:nvSpPr>
          <p:cNvPr id="414" name="Google Shape;414;p36"/>
          <p:cNvSpPr txBox="1">
            <a:spLocks noGrp="1"/>
          </p:cNvSpPr>
          <p:nvPr>
            <p:ph type="subTitle" idx="3"/>
          </p:nvPr>
        </p:nvSpPr>
        <p:spPr>
          <a:xfrm>
            <a:off x="3439499" y="2681125"/>
            <a:ext cx="22650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b="0" i="0" dirty="0">
                <a:solidFill>
                  <a:srgbClr val="F9F9F9"/>
                </a:solidFill>
                <a:effectLst/>
                <a:latin typeface="Share Tech" panose="020B0604020202020204" charset="0"/>
                <a:cs typeface="Sabon Next LT" panose="020B0502040204020203" pitchFamily="2" charset="0"/>
              </a:rPr>
              <a:t>Object Detection for spying</a:t>
            </a:r>
            <a:endParaRPr dirty="0">
              <a:latin typeface="Share Tech" panose="020B0604020202020204" charset="0"/>
              <a:cs typeface="Sabon Next LT" panose="020B0502040204020203" pitchFamily="2" charset="0"/>
            </a:endParaRPr>
          </a:p>
        </p:txBody>
      </p:sp>
      <p:sp>
        <p:nvSpPr>
          <p:cNvPr id="416" name="Google Shape;416;p36"/>
          <p:cNvSpPr txBox="1">
            <a:spLocks noGrp="1"/>
          </p:cNvSpPr>
          <p:nvPr>
            <p:ph type="subTitle" idx="5"/>
          </p:nvPr>
        </p:nvSpPr>
        <p:spPr>
          <a:xfrm>
            <a:off x="5954106" y="2681125"/>
            <a:ext cx="2682687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b="0" i="0" dirty="0">
                <a:solidFill>
                  <a:srgbClr val="F9F9F9"/>
                </a:solidFill>
                <a:effectLst/>
                <a:latin typeface="Share Tech" panose="020B0604020202020204" charset="0"/>
              </a:rPr>
              <a:t>Capability of autonomous and manual driving</a:t>
            </a:r>
            <a:endParaRPr dirty="0">
              <a:latin typeface="Share Tech" panose="020B0604020202020204" charset="0"/>
            </a:endParaRPr>
          </a:p>
        </p:txBody>
      </p:sp>
      <p:sp>
        <p:nvSpPr>
          <p:cNvPr id="418" name="Google Shape;418;p36"/>
          <p:cNvSpPr txBox="1">
            <a:spLocks noGrp="1"/>
          </p:cNvSpPr>
          <p:nvPr>
            <p:ph type="title"/>
          </p:nvPr>
        </p:nvSpPr>
        <p:spPr>
          <a:xfrm>
            <a:off x="1459750" y="1738050"/>
            <a:ext cx="7776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grpSp>
        <p:nvGrpSpPr>
          <p:cNvPr id="419" name="Google Shape;419;p36"/>
          <p:cNvGrpSpPr/>
          <p:nvPr/>
        </p:nvGrpSpPr>
        <p:grpSpPr>
          <a:xfrm>
            <a:off x="1459750" y="3410324"/>
            <a:ext cx="896775" cy="149400"/>
            <a:chOff x="1664075" y="4088600"/>
            <a:chExt cx="896775" cy="149400"/>
          </a:xfrm>
        </p:grpSpPr>
        <p:sp>
          <p:nvSpPr>
            <p:cNvPr id="420" name="Google Shape;420;p36"/>
            <p:cNvSpPr/>
            <p:nvPr/>
          </p:nvSpPr>
          <p:spPr>
            <a:xfrm>
              <a:off x="1887050" y="4088600"/>
              <a:ext cx="673800" cy="149400"/>
            </a:xfrm>
            <a:prstGeom prst="snip1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6"/>
            <p:cNvSpPr/>
            <p:nvPr/>
          </p:nvSpPr>
          <p:spPr>
            <a:xfrm>
              <a:off x="1812725" y="4088600"/>
              <a:ext cx="32700" cy="14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6"/>
            <p:cNvSpPr/>
            <p:nvPr/>
          </p:nvSpPr>
          <p:spPr>
            <a:xfrm>
              <a:off x="1738400" y="4088600"/>
              <a:ext cx="32700" cy="14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36"/>
            <p:cNvSpPr/>
            <p:nvPr/>
          </p:nvSpPr>
          <p:spPr>
            <a:xfrm>
              <a:off x="1664075" y="4088600"/>
              <a:ext cx="32700" cy="14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4" name="Google Shape;424;p36"/>
          <p:cNvGrpSpPr/>
          <p:nvPr/>
        </p:nvGrpSpPr>
        <p:grpSpPr>
          <a:xfrm>
            <a:off x="4123619" y="3409938"/>
            <a:ext cx="896775" cy="149400"/>
            <a:chOff x="1664075" y="4088600"/>
            <a:chExt cx="896775" cy="149400"/>
          </a:xfrm>
        </p:grpSpPr>
        <p:sp>
          <p:nvSpPr>
            <p:cNvPr id="425" name="Google Shape;425;p36"/>
            <p:cNvSpPr/>
            <p:nvPr/>
          </p:nvSpPr>
          <p:spPr>
            <a:xfrm>
              <a:off x="1887050" y="4088600"/>
              <a:ext cx="673800" cy="149400"/>
            </a:xfrm>
            <a:prstGeom prst="snip1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6"/>
            <p:cNvSpPr/>
            <p:nvPr/>
          </p:nvSpPr>
          <p:spPr>
            <a:xfrm>
              <a:off x="1812725" y="4088600"/>
              <a:ext cx="32700" cy="14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36"/>
            <p:cNvSpPr/>
            <p:nvPr/>
          </p:nvSpPr>
          <p:spPr>
            <a:xfrm>
              <a:off x="1738400" y="4088600"/>
              <a:ext cx="32700" cy="14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36"/>
            <p:cNvSpPr/>
            <p:nvPr/>
          </p:nvSpPr>
          <p:spPr>
            <a:xfrm>
              <a:off x="1664075" y="4088600"/>
              <a:ext cx="32700" cy="14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9" name="Google Shape;429;p36"/>
          <p:cNvGrpSpPr/>
          <p:nvPr/>
        </p:nvGrpSpPr>
        <p:grpSpPr>
          <a:xfrm>
            <a:off x="6847064" y="3409938"/>
            <a:ext cx="896775" cy="149400"/>
            <a:chOff x="1664075" y="4088600"/>
            <a:chExt cx="896775" cy="149400"/>
          </a:xfrm>
        </p:grpSpPr>
        <p:sp>
          <p:nvSpPr>
            <p:cNvPr id="430" name="Google Shape;430;p36"/>
            <p:cNvSpPr/>
            <p:nvPr/>
          </p:nvSpPr>
          <p:spPr>
            <a:xfrm>
              <a:off x="1887050" y="4088600"/>
              <a:ext cx="673800" cy="149400"/>
            </a:xfrm>
            <a:prstGeom prst="snip1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36"/>
            <p:cNvSpPr/>
            <p:nvPr/>
          </p:nvSpPr>
          <p:spPr>
            <a:xfrm>
              <a:off x="1812725" y="4088600"/>
              <a:ext cx="32700" cy="14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36"/>
            <p:cNvSpPr/>
            <p:nvPr/>
          </p:nvSpPr>
          <p:spPr>
            <a:xfrm>
              <a:off x="1738400" y="4088600"/>
              <a:ext cx="32700" cy="14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6"/>
            <p:cNvSpPr/>
            <p:nvPr/>
          </p:nvSpPr>
          <p:spPr>
            <a:xfrm>
              <a:off x="1664075" y="4088600"/>
              <a:ext cx="32700" cy="14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4" name="Google Shape;434;p36"/>
          <p:cNvSpPr/>
          <p:nvPr/>
        </p:nvSpPr>
        <p:spPr>
          <a:xfrm>
            <a:off x="2995003" y="1302976"/>
            <a:ext cx="516000" cy="484500"/>
          </a:xfrm>
          <a:prstGeom prst="snip2DiagRect">
            <a:avLst>
              <a:gd name="adj1" fmla="val 0"/>
              <a:gd name="adj2" fmla="val 23043"/>
            </a:avLst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" name="Google Shape;435;p36"/>
          <p:cNvSpPr/>
          <p:nvPr/>
        </p:nvSpPr>
        <p:spPr>
          <a:xfrm>
            <a:off x="5675754" y="1888753"/>
            <a:ext cx="516000" cy="484500"/>
          </a:xfrm>
          <a:prstGeom prst="snip2DiagRect">
            <a:avLst>
              <a:gd name="adj1" fmla="val 0"/>
              <a:gd name="adj2" fmla="val 23043"/>
            </a:avLst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6" name="Google Shape;436;p36"/>
          <p:cNvGrpSpPr/>
          <p:nvPr/>
        </p:nvGrpSpPr>
        <p:grpSpPr>
          <a:xfrm rot="5400000">
            <a:off x="7937100" y="1399875"/>
            <a:ext cx="987245" cy="256500"/>
            <a:chOff x="713275" y="4065425"/>
            <a:chExt cx="987245" cy="256500"/>
          </a:xfrm>
        </p:grpSpPr>
        <p:sp>
          <p:nvSpPr>
            <p:cNvPr id="437" name="Google Shape;437;p36"/>
            <p:cNvSpPr/>
            <p:nvPr/>
          </p:nvSpPr>
          <p:spPr>
            <a:xfrm>
              <a:off x="713275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36"/>
            <p:cNvSpPr/>
            <p:nvPr/>
          </p:nvSpPr>
          <p:spPr>
            <a:xfrm>
              <a:off x="1078648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6"/>
            <p:cNvSpPr/>
            <p:nvPr/>
          </p:nvSpPr>
          <p:spPr>
            <a:xfrm>
              <a:off x="1444020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0" name="Google Shape;440;p36"/>
          <p:cNvGrpSpPr/>
          <p:nvPr/>
        </p:nvGrpSpPr>
        <p:grpSpPr>
          <a:xfrm rot="5400000">
            <a:off x="219650" y="1997625"/>
            <a:ext cx="987245" cy="256500"/>
            <a:chOff x="713275" y="4065425"/>
            <a:chExt cx="987245" cy="256500"/>
          </a:xfrm>
        </p:grpSpPr>
        <p:sp>
          <p:nvSpPr>
            <p:cNvPr id="441" name="Google Shape;441;p36"/>
            <p:cNvSpPr/>
            <p:nvPr/>
          </p:nvSpPr>
          <p:spPr>
            <a:xfrm>
              <a:off x="713275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6"/>
            <p:cNvSpPr/>
            <p:nvPr/>
          </p:nvSpPr>
          <p:spPr>
            <a:xfrm>
              <a:off x="1078648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36"/>
            <p:cNvSpPr/>
            <p:nvPr/>
          </p:nvSpPr>
          <p:spPr>
            <a:xfrm>
              <a:off x="1444020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463654111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0" name="Google Shape;520;p40"/>
          <p:cNvGrpSpPr/>
          <p:nvPr/>
        </p:nvGrpSpPr>
        <p:grpSpPr>
          <a:xfrm>
            <a:off x="117963" y="3998219"/>
            <a:ext cx="4660623" cy="1211775"/>
            <a:chOff x="123077" y="3998200"/>
            <a:chExt cx="4660623" cy="1211775"/>
          </a:xfrm>
        </p:grpSpPr>
        <p:grpSp>
          <p:nvGrpSpPr>
            <p:cNvPr id="521" name="Google Shape;521;p40"/>
            <p:cNvGrpSpPr/>
            <p:nvPr/>
          </p:nvGrpSpPr>
          <p:grpSpPr>
            <a:xfrm rot="10800000" flipH="1">
              <a:off x="1683050" y="3998200"/>
              <a:ext cx="3100650" cy="1211775"/>
              <a:chOff x="-365050" y="-837825"/>
              <a:chExt cx="3100650" cy="1211775"/>
            </a:xfrm>
          </p:grpSpPr>
          <p:cxnSp>
            <p:nvCxnSpPr>
              <p:cNvPr id="522" name="Google Shape;522;p40"/>
              <p:cNvCxnSpPr/>
              <p:nvPr/>
            </p:nvCxnSpPr>
            <p:spPr>
              <a:xfrm>
                <a:off x="-365050" y="-837825"/>
                <a:ext cx="1208100" cy="1208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23" name="Google Shape;523;p40"/>
              <p:cNvCxnSpPr/>
              <p:nvPr/>
            </p:nvCxnSpPr>
            <p:spPr>
              <a:xfrm>
                <a:off x="839600" y="373950"/>
                <a:ext cx="1896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  <p:grpSp>
          <p:nvGrpSpPr>
            <p:cNvPr id="524" name="Google Shape;524;p40"/>
            <p:cNvGrpSpPr/>
            <p:nvPr/>
          </p:nvGrpSpPr>
          <p:grpSpPr>
            <a:xfrm rot="10800000" flipH="1">
              <a:off x="123077" y="4200380"/>
              <a:ext cx="2009569" cy="973361"/>
              <a:chOff x="5205411" y="-75307"/>
              <a:chExt cx="1728661" cy="837300"/>
            </a:xfrm>
          </p:grpSpPr>
          <p:cxnSp>
            <p:nvCxnSpPr>
              <p:cNvPr id="525" name="Google Shape;525;p40"/>
              <p:cNvCxnSpPr/>
              <p:nvPr/>
            </p:nvCxnSpPr>
            <p:spPr>
              <a:xfrm>
                <a:off x="5205411" y="-75307"/>
                <a:ext cx="837300" cy="837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526" name="Google Shape;526;p40"/>
              <p:cNvCxnSpPr/>
              <p:nvPr/>
            </p:nvCxnSpPr>
            <p:spPr>
              <a:xfrm>
                <a:off x="5651144" y="-75307"/>
                <a:ext cx="837300" cy="837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527" name="Google Shape;527;p40"/>
              <p:cNvCxnSpPr/>
              <p:nvPr/>
            </p:nvCxnSpPr>
            <p:spPr>
              <a:xfrm>
                <a:off x="6096772" y="-75307"/>
                <a:ext cx="837300" cy="837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</p:grpSp>
      <p:grpSp>
        <p:nvGrpSpPr>
          <p:cNvPr id="528" name="Google Shape;528;p40"/>
          <p:cNvGrpSpPr/>
          <p:nvPr/>
        </p:nvGrpSpPr>
        <p:grpSpPr>
          <a:xfrm rot="10800000">
            <a:off x="4365413" y="-66494"/>
            <a:ext cx="4660623" cy="1211775"/>
            <a:chOff x="123077" y="3998200"/>
            <a:chExt cx="4660623" cy="1211775"/>
          </a:xfrm>
        </p:grpSpPr>
        <p:grpSp>
          <p:nvGrpSpPr>
            <p:cNvPr id="529" name="Google Shape;529;p40"/>
            <p:cNvGrpSpPr/>
            <p:nvPr/>
          </p:nvGrpSpPr>
          <p:grpSpPr>
            <a:xfrm rot="10800000" flipH="1">
              <a:off x="1683050" y="3998200"/>
              <a:ext cx="3100650" cy="1211775"/>
              <a:chOff x="-365050" y="-837825"/>
              <a:chExt cx="3100650" cy="1211775"/>
            </a:xfrm>
          </p:grpSpPr>
          <p:cxnSp>
            <p:nvCxnSpPr>
              <p:cNvPr id="530" name="Google Shape;530;p40"/>
              <p:cNvCxnSpPr/>
              <p:nvPr/>
            </p:nvCxnSpPr>
            <p:spPr>
              <a:xfrm>
                <a:off x="-365050" y="-837825"/>
                <a:ext cx="1208100" cy="1208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31" name="Google Shape;531;p40"/>
              <p:cNvCxnSpPr/>
              <p:nvPr/>
            </p:nvCxnSpPr>
            <p:spPr>
              <a:xfrm>
                <a:off x="839600" y="373950"/>
                <a:ext cx="1896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  <p:grpSp>
          <p:nvGrpSpPr>
            <p:cNvPr id="532" name="Google Shape;532;p40"/>
            <p:cNvGrpSpPr/>
            <p:nvPr/>
          </p:nvGrpSpPr>
          <p:grpSpPr>
            <a:xfrm rot="10800000" flipH="1">
              <a:off x="123077" y="4200380"/>
              <a:ext cx="2009569" cy="973361"/>
              <a:chOff x="5205411" y="-75307"/>
              <a:chExt cx="1728661" cy="837300"/>
            </a:xfrm>
          </p:grpSpPr>
          <p:cxnSp>
            <p:nvCxnSpPr>
              <p:cNvPr id="533" name="Google Shape;533;p40"/>
              <p:cNvCxnSpPr/>
              <p:nvPr/>
            </p:nvCxnSpPr>
            <p:spPr>
              <a:xfrm>
                <a:off x="5205411" y="-75307"/>
                <a:ext cx="837300" cy="837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534" name="Google Shape;534;p40"/>
              <p:cNvCxnSpPr/>
              <p:nvPr/>
            </p:nvCxnSpPr>
            <p:spPr>
              <a:xfrm>
                <a:off x="5651144" y="-75307"/>
                <a:ext cx="837300" cy="837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535" name="Google Shape;535;p40"/>
              <p:cNvCxnSpPr/>
              <p:nvPr/>
            </p:nvCxnSpPr>
            <p:spPr>
              <a:xfrm>
                <a:off x="6096772" y="-75307"/>
                <a:ext cx="837300" cy="837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</p:grpSp>
      <p:sp>
        <p:nvSpPr>
          <p:cNvPr id="536" name="Google Shape;536;p40"/>
          <p:cNvSpPr/>
          <p:nvPr/>
        </p:nvSpPr>
        <p:spPr>
          <a:xfrm>
            <a:off x="648454" y="3084675"/>
            <a:ext cx="889500" cy="256500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7" name="Google Shape;537;p40"/>
          <p:cNvSpPr/>
          <p:nvPr/>
        </p:nvSpPr>
        <p:spPr>
          <a:xfrm>
            <a:off x="1466904" y="2865950"/>
            <a:ext cx="889500" cy="256500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114AE85-E73F-45DF-8FC3-DF274433A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844" y="1198725"/>
            <a:ext cx="5943600" cy="3771900"/>
          </a:xfrm>
          <a:prstGeom prst="round2DiagRect">
            <a:avLst>
              <a:gd name="adj1" fmla="val 16667"/>
              <a:gd name="adj2" fmla="val 0"/>
            </a:avLst>
          </a:prstGeom>
          <a:ln w="12700" cap="sq">
            <a:solidFill>
              <a:srgbClr val="05D8E7"/>
            </a:solidFill>
            <a:miter lim="800000"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BA5F4B9-8CC2-43D8-A800-9B57D95A47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6212" y="1042842"/>
            <a:ext cx="2000944" cy="390271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glow rad="139700">
              <a:schemeClr val="accent3">
                <a:satMod val="175000"/>
                <a:alpha val="40000"/>
              </a:schemeClr>
            </a:glow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33" name="Google Shape;411;p36">
            <a:extLst>
              <a:ext uri="{FF2B5EF4-FFF2-40B4-BE49-F238E27FC236}">
                <a16:creationId xmlns:a16="http://schemas.microsoft.com/office/drawing/2014/main" id="{F9E1CB0E-D30D-41CD-B259-0238FBB35202}"/>
              </a:ext>
            </a:extLst>
          </p:cNvPr>
          <p:cNvSpPr txBox="1">
            <a:spLocks/>
          </p:cNvSpPr>
          <p:nvPr/>
        </p:nvSpPr>
        <p:spPr>
          <a:xfrm>
            <a:off x="604643" y="327990"/>
            <a:ext cx="71760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tr-TR" sz="2800" dirty="0">
                <a:solidFill>
                  <a:schemeClr val="bg1"/>
                </a:solidFill>
                <a:latin typeface="Share Tech" panose="020B0604020202020204" charset="0"/>
              </a:rPr>
              <a:t>MAIN CONTRIBUTION</a:t>
            </a:r>
            <a:endParaRPr lang="en-US" sz="2800" dirty="0">
              <a:solidFill>
                <a:schemeClr val="bg1"/>
              </a:solidFill>
              <a:latin typeface="Share Tech" panose="020B0604020202020204" charset="0"/>
            </a:endParaRPr>
          </a:p>
        </p:txBody>
      </p:sp>
      <p:sp>
        <p:nvSpPr>
          <p:cNvPr id="8" name="Arrow: Chevron 7">
            <a:extLst>
              <a:ext uri="{FF2B5EF4-FFF2-40B4-BE49-F238E27FC236}">
                <a16:creationId xmlns:a16="http://schemas.microsoft.com/office/drawing/2014/main" id="{D22F4CF0-38D8-4B4F-93EB-957B4D86FB66}"/>
              </a:ext>
            </a:extLst>
          </p:cNvPr>
          <p:cNvSpPr/>
          <p:nvPr/>
        </p:nvSpPr>
        <p:spPr>
          <a:xfrm>
            <a:off x="6402358" y="2825270"/>
            <a:ext cx="251460" cy="297180"/>
          </a:xfrm>
          <a:prstGeom prst="chevro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986EF10-221B-4828-898C-02457FFDC8C9}"/>
              </a:ext>
            </a:extLst>
          </p:cNvPr>
          <p:cNvSpPr/>
          <p:nvPr/>
        </p:nvSpPr>
        <p:spPr>
          <a:xfrm>
            <a:off x="8063252" y="1467465"/>
            <a:ext cx="645354" cy="200055"/>
          </a:xfrm>
          <a:prstGeom prst="rect">
            <a:avLst/>
          </a:prstGeom>
          <a:solidFill>
            <a:srgbClr val="C1F5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>
                <a:solidFill>
                  <a:schemeClr val="bg2"/>
                </a:solidFill>
              </a:rPr>
              <a:t>2021-2022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ADAE69E-E8AF-4427-A971-E0DDAE9248CF}"/>
              </a:ext>
            </a:extLst>
          </p:cNvPr>
          <p:cNvSpPr/>
          <p:nvPr/>
        </p:nvSpPr>
        <p:spPr>
          <a:xfrm>
            <a:off x="7981496" y="2054518"/>
            <a:ext cx="792205" cy="253184"/>
          </a:xfrm>
          <a:prstGeom prst="rect">
            <a:avLst/>
          </a:prstGeom>
          <a:solidFill>
            <a:srgbClr val="C1F5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>
                <a:solidFill>
                  <a:schemeClr val="bg2"/>
                </a:solidFill>
              </a:rPr>
              <a:t>Height = 31 cm</a:t>
            </a:r>
            <a:br>
              <a:rPr lang="en-US" sz="700" dirty="0">
                <a:solidFill>
                  <a:schemeClr val="bg2"/>
                </a:solidFill>
              </a:rPr>
            </a:br>
            <a:r>
              <a:rPr lang="en-US" sz="700" dirty="0">
                <a:solidFill>
                  <a:schemeClr val="bg2"/>
                </a:solidFill>
              </a:rPr>
              <a:t>Width = 3.5 cm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9E0AF73-DF2B-4425-A950-F17C9349B94F}"/>
              </a:ext>
            </a:extLst>
          </p:cNvPr>
          <p:cNvSpPr/>
          <p:nvPr/>
        </p:nvSpPr>
        <p:spPr>
          <a:xfrm>
            <a:off x="7981495" y="2679196"/>
            <a:ext cx="792205" cy="253184"/>
          </a:xfrm>
          <a:prstGeom prst="rect">
            <a:avLst/>
          </a:prstGeom>
          <a:solidFill>
            <a:srgbClr val="C1F5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>
                <a:solidFill>
                  <a:schemeClr val="bg2"/>
                </a:solidFill>
              </a:rPr>
              <a:t>0.866 kg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05812F3-4557-4501-BFD5-E7970259AB00}"/>
              </a:ext>
            </a:extLst>
          </p:cNvPr>
          <p:cNvSpPr/>
          <p:nvPr/>
        </p:nvSpPr>
        <p:spPr>
          <a:xfrm>
            <a:off x="7896684" y="3279528"/>
            <a:ext cx="910742" cy="253184"/>
          </a:xfrm>
          <a:prstGeom prst="rect">
            <a:avLst/>
          </a:prstGeom>
          <a:solidFill>
            <a:srgbClr val="C1F5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>
                <a:solidFill>
                  <a:schemeClr val="bg2"/>
                </a:solidFill>
              </a:rPr>
              <a:t>ESP32 Camera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DD5FF36-6E5E-476E-94CF-16D4A91D8515}"/>
              </a:ext>
            </a:extLst>
          </p:cNvPr>
          <p:cNvSpPr/>
          <p:nvPr/>
        </p:nvSpPr>
        <p:spPr>
          <a:xfrm>
            <a:off x="7896684" y="3904206"/>
            <a:ext cx="910742" cy="253184"/>
          </a:xfrm>
          <a:prstGeom prst="rect">
            <a:avLst/>
          </a:prstGeom>
          <a:solidFill>
            <a:srgbClr val="C1F5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>
                <a:solidFill>
                  <a:schemeClr val="bg2"/>
                </a:solidFill>
              </a:rPr>
              <a:t>10 meters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A26E221-DE2E-4CB2-B3F2-BB0B574D6F10}"/>
              </a:ext>
            </a:extLst>
          </p:cNvPr>
          <p:cNvSpPr/>
          <p:nvPr/>
        </p:nvSpPr>
        <p:spPr>
          <a:xfrm>
            <a:off x="7896684" y="4528884"/>
            <a:ext cx="910742" cy="253184"/>
          </a:xfrm>
          <a:prstGeom prst="rect">
            <a:avLst/>
          </a:prstGeom>
          <a:solidFill>
            <a:srgbClr val="C1F5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>
                <a:solidFill>
                  <a:schemeClr val="bg2"/>
                </a:solidFill>
              </a:rPr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1755517200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48"/>
          <p:cNvSpPr txBox="1">
            <a:spLocks noGrp="1"/>
          </p:cNvSpPr>
          <p:nvPr>
            <p:ph type="title"/>
          </p:nvPr>
        </p:nvSpPr>
        <p:spPr>
          <a:xfrm>
            <a:off x="713400" y="297025"/>
            <a:ext cx="7717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/>
              <a:t>WORK PLAN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05B24B0-96ED-4A32-847F-CBB3A57792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32" y="1017725"/>
            <a:ext cx="8985736" cy="32560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pSp>
        <p:nvGrpSpPr>
          <p:cNvPr id="15" name="Google Shape;5566;p69">
            <a:extLst>
              <a:ext uri="{FF2B5EF4-FFF2-40B4-BE49-F238E27FC236}">
                <a16:creationId xmlns:a16="http://schemas.microsoft.com/office/drawing/2014/main" id="{6D48D8B3-156C-4FF3-B6C0-898C1276693C}"/>
              </a:ext>
            </a:extLst>
          </p:cNvPr>
          <p:cNvGrpSpPr/>
          <p:nvPr/>
        </p:nvGrpSpPr>
        <p:grpSpPr>
          <a:xfrm>
            <a:off x="374147" y="413748"/>
            <a:ext cx="339253" cy="339253"/>
            <a:chOff x="5660400" y="238125"/>
            <a:chExt cx="481825" cy="481825"/>
          </a:xfrm>
          <a:solidFill>
            <a:srgbClr val="FFFF00"/>
          </a:solidFill>
        </p:grpSpPr>
        <p:sp>
          <p:nvSpPr>
            <p:cNvPr id="16" name="Google Shape;5567;p69">
              <a:extLst>
                <a:ext uri="{FF2B5EF4-FFF2-40B4-BE49-F238E27FC236}">
                  <a16:creationId xmlns:a16="http://schemas.microsoft.com/office/drawing/2014/main" id="{6EF71D54-E705-42AC-8262-1240C2F8BCFD}"/>
                </a:ext>
              </a:extLst>
            </p:cNvPr>
            <p:cNvSpPr/>
            <p:nvPr/>
          </p:nvSpPr>
          <p:spPr>
            <a:xfrm>
              <a:off x="5660400" y="436700"/>
              <a:ext cx="481825" cy="283250"/>
            </a:xfrm>
            <a:custGeom>
              <a:avLst/>
              <a:gdLst/>
              <a:ahLst/>
              <a:cxnLst/>
              <a:rect l="l" t="t" r="r" b="b"/>
              <a:pathLst>
                <a:path w="19273" h="11330" extrusionOk="0">
                  <a:moveTo>
                    <a:pt x="5120" y="1130"/>
                  </a:moveTo>
                  <a:cubicBezTo>
                    <a:pt x="5433" y="1130"/>
                    <a:pt x="5683" y="1380"/>
                    <a:pt x="5683" y="1693"/>
                  </a:cubicBezTo>
                  <a:cubicBezTo>
                    <a:pt x="5683" y="2006"/>
                    <a:pt x="5433" y="2259"/>
                    <a:pt x="5120" y="2259"/>
                  </a:cubicBezTo>
                  <a:lnTo>
                    <a:pt x="2861" y="2259"/>
                  </a:lnTo>
                  <a:cubicBezTo>
                    <a:pt x="2548" y="2259"/>
                    <a:pt x="2298" y="2006"/>
                    <a:pt x="2298" y="1693"/>
                  </a:cubicBezTo>
                  <a:cubicBezTo>
                    <a:pt x="2298" y="1380"/>
                    <a:pt x="2548" y="1130"/>
                    <a:pt x="2861" y="1130"/>
                  </a:cubicBezTo>
                  <a:close/>
                  <a:moveTo>
                    <a:pt x="10766" y="1130"/>
                  </a:moveTo>
                  <a:cubicBezTo>
                    <a:pt x="11079" y="1130"/>
                    <a:pt x="11329" y="1380"/>
                    <a:pt x="11329" y="1693"/>
                  </a:cubicBezTo>
                  <a:cubicBezTo>
                    <a:pt x="11329" y="2006"/>
                    <a:pt x="11079" y="2259"/>
                    <a:pt x="10766" y="2259"/>
                  </a:cubicBezTo>
                  <a:lnTo>
                    <a:pt x="8507" y="2259"/>
                  </a:lnTo>
                  <a:cubicBezTo>
                    <a:pt x="8194" y="2259"/>
                    <a:pt x="7944" y="2006"/>
                    <a:pt x="7944" y="1693"/>
                  </a:cubicBezTo>
                  <a:cubicBezTo>
                    <a:pt x="7944" y="1380"/>
                    <a:pt x="8194" y="1130"/>
                    <a:pt x="8507" y="1130"/>
                  </a:cubicBezTo>
                  <a:close/>
                  <a:moveTo>
                    <a:pt x="16412" y="1130"/>
                  </a:moveTo>
                  <a:cubicBezTo>
                    <a:pt x="16725" y="1130"/>
                    <a:pt x="16975" y="1380"/>
                    <a:pt x="16975" y="1693"/>
                  </a:cubicBezTo>
                  <a:cubicBezTo>
                    <a:pt x="16975" y="2006"/>
                    <a:pt x="16725" y="2259"/>
                    <a:pt x="16412" y="2259"/>
                  </a:cubicBezTo>
                  <a:lnTo>
                    <a:pt x="14153" y="2259"/>
                  </a:lnTo>
                  <a:cubicBezTo>
                    <a:pt x="13840" y="2259"/>
                    <a:pt x="13590" y="2006"/>
                    <a:pt x="13590" y="1693"/>
                  </a:cubicBezTo>
                  <a:cubicBezTo>
                    <a:pt x="13590" y="1380"/>
                    <a:pt x="13840" y="1130"/>
                    <a:pt x="14153" y="1130"/>
                  </a:cubicBezTo>
                  <a:close/>
                  <a:moveTo>
                    <a:pt x="5120" y="4518"/>
                  </a:moveTo>
                  <a:cubicBezTo>
                    <a:pt x="5433" y="4518"/>
                    <a:pt x="5683" y="4767"/>
                    <a:pt x="5683" y="5081"/>
                  </a:cubicBezTo>
                  <a:cubicBezTo>
                    <a:pt x="5683" y="5394"/>
                    <a:pt x="5433" y="5647"/>
                    <a:pt x="5120" y="5647"/>
                  </a:cubicBezTo>
                  <a:lnTo>
                    <a:pt x="2861" y="5647"/>
                  </a:lnTo>
                  <a:cubicBezTo>
                    <a:pt x="2548" y="5647"/>
                    <a:pt x="2298" y="5394"/>
                    <a:pt x="2298" y="5081"/>
                  </a:cubicBezTo>
                  <a:cubicBezTo>
                    <a:pt x="2298" y="4767"/>
                    <a:pt x="2548" y="4518"/>
                    <a:pt x="2861" y="4518"/>
                  </a:cubicBezTo>
                  <a:close/>
                  <a:moveTo>
                    <a:pt x="10766" y="4518"/>
                  </a:moveTo>
                  <a:cubicBezTo>
                    <a:pt x="11079" y="4518"/>
                    <a:pt x="11329" y="4767"/>
                    <a:pt x="11329" y="5081"/>
                  </a:cubicBezTo>
                  <a:cubicBezTo>
                    <a:pt x="11329" y="5394"/>
                    <a:pt x="11079" y="5647"/>
                    <a:pt x="10766" y="5647"/>
                  </a:cubicBezTo>
                  <a:lnTo>
                    <a:pt x="8507" y="5647"/>
                  </a:lnTo>
                  <a:cubicBezTo>
                    <a:pt x="8194" y="5647"/>
                    <a:pt x="7944" y="5394"/>
                    <a:pt x="7944" y="5081"/>
                  </a:cubicBezTo>
                  <a:cubicBezTo>
                    <a:pt x="7944" y="4767"/>
                    <a:pt x="8194" y="4518"/>
                    <a:pt x="8507" y="4518"/>
                  </a:cubicBezTo>
                  <a:close/>
                  <a:moveTo>
                    <a:pt x="16412" y="4518"/>
                  </a:moveTo>
                  <a:cubicBezTo>
                    <a:pt x="16725" y="4518"/>
                    <a:pt x="16975" y="4767"/>
                    <a:pt x="16975" y="5081"/>
                  </a:cubicBezTo>
                  <a:cubicBezTo>
                    <a:pt x="16975" y="5394"/>
                    <a:pt x="16725" y="5647"/>
                    <a:pt x="16412" y="5647"/>
                  </a:cubicBezTo>
                  <a:lnTo>
                    <a:pt x="14153" y="5647"/>
                  </a:lnTo>
                  <a:cubicBezTo>
                    <a:pt x="13840" y="5647"/>
                    <a:pt x="13590" y="5394"/>
                    <a:pt x="13590" y="5081"/>
                  </a:cubicBezTo>
                  <a:cubicBezTo>
                    <a:pt x="13590" y="4767"/>
                    <a:pt x="13840" y="4518"/>
                    <a:pt x="14153" y="4518"/>
                  </a:cubicBezTo>
                  <a:close/>
                  <a:moveTo>
                    <a:pt x="5120" y="7941"/>
                  </a:moveTo>
                  <a:cubicBezTo>
                    <a:pt x="5433" y="7941"/>
                    <a:pt x="5683" y="8194"/>
                    <a:pt x="5683" y="8507"/>
                  </a:cubicBezTo>
                  <a:cubicBezTo>
                    <a:pt x="5683" y="8818"/>
                    <a:pt x="5433" y="9071"/>
                    <a:pt x="5120" y="9071"/>
                  </a:cubicBezTo>
                  <a:lnTo>
                    <a:pt x="2861" y="9071"/>
                  </a:lnTo>
                  <a:cubicBezTo>
                    <a:pt x="2548" y="9071"/>
                    <a:pt x="2298" y="8818"/>
                    <a:pt x="2298" y="8507"/>
                  </a:cubicBezTo>
                  <a:cubicBezTo>
                    <a:pt x="2298" y="8194"/>
                    <a:pt x="2548" y="7941"/>
                    <a:pt x="2861" y="7941"/>
                  </a:cubicBezTo>
                  <a:close/>
                  <a:moveTo>
                    <a:pt x="10766" y="7941"/>
                  </a:moveTo>
                  <a:cubicBezTo>
                    <a:pt x="11079" y="7941"/>
                    <a:pt x="11329" y="8194"/>
                    <a:pt x="11329" y="8507"/>
                  </a:cubicBezTo>
                  <a:cubicBezTo>
                    <a:pt x="11329" y="8818"/>
                    <a:pt x="11079" y="9071"/>
                    <a:pt x="10766" y="9071"/>
                  </a:cubicBezTo>
                  <a:lnTo>
                    <a:pt x="8507" y="9071"/>
                  </a:lnTo>
                  <a:cubicBezTo>
                    <a:pt x="8194" y="9071"/>
                    <a:pt x="7944" y="8818"/>
                    <a:pt x="7944" y="8507"/>
                  </a:cubicBezTo>
                  <a:cubicBezTo>
                    <a:pt x="7944" y="8194"/>
                    <a:pt x="8194" y="7941"/>
                    <a:pt x="8507" y="7941"/>
                  </a:cubicBezTo>
                  <a:close/>
                  <a:moveTo>
                    <a:pt x="16412" y="7941"/>
                  </a:moveTo>
                  <a:cubicBezTo>
                    <a:pt x="16725" y="7941"/>
                    <a:pt x="16975" y="8194"/>
                    <a:pt x="16975" y="8507"/>
                  </a:cubicBezTo>
                  <a:cubicBezTo>
                    <a:pt x="16975" y="8818"/>
                    <a:pt x="16725" y="9071"/>
                    <a:pt x="16412" y="9071"/>
                  </a:cubicBezTo>
                  <a:lnTo>
                    <a:pt x="14153" y="9071"/>
                  </a:lnTo>
                  <a:cubicBezTo>
                    <a:pt x="13840" y="9071"/>
                    <a:pt x="13590" y="8818"/>
                    <a:pt x="13590" y="8507"/>
                  </a:cubicBezTo>
                  <a:cubicBezTo>
                    <a:pt x="13590" y="8194"/>
                    <a:pt x="13840" y="7941"/>
                    <a:pt x="14153" y="7941"/>
                  </a:cubicBezTo>
                  <a:close/>
                  <a:moveTo>
                    <a:pt x="1" y="1"/>
                  </a:moveTo>
                  <a:lnTo>
                    <a:pt x="1" y="9637"/>
                  </a:lnTo>
                  <a:cubicBezTo>
                    <a:pt x="1" y="10570"/>
                    <a:pt x="759" y="11329"/>
                    <a:pt x="1696" y="11329"/>
                  </a:cubicBezTo>
                  <a:lnTo>
                    <a:pt x="17580" y="11329"/>
                  </a:lnTo>
                  <a:cubicBezTo>
                    <a:pt x="18514" y="11329"/>
                    <a:pt x="19273" y="10570"/>
                    <a:pt x="19273" y="9637"/>
                  </a:cubicBezTo>
                  <a:lnTo>
                    <a:pt x="1927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7" name="Google Shape;5568;p69">
              <a:extLst>
                <a:ext uri="{FF2B5EF4-FFF2-40B4-BE49-F238E27FC236}">
                  <a16:creationId xmlns:a16="http://schemas.microsoft.com/office/drawing/2014/main" id="{200F8F63-E71F-4CA7-BFE9-352D3ECF35D7}"/>
                </a:ext>
              </a:extLst>
            </p:cNvPr>
            <p:cNvSpPr/>
            <p:nvPr/>
          </p:nvSpPr>
          <p:spPr>
            <a:xfrm>
              <a:off x="5660400" y="238125"/>
              <a:ext cx="481825" cy="170375"/>
            </a:xfrm>
            <a:custGeom>
              <a:avLst/>
              <a:gdLst/>
              <a:ahLst/>
              <a:cxnLst/>
              <a:rect l="l" t="t" r="r" b="b"/>
              <a:pathLst>
                <a:path w="19273" h="6815" extrusionOk="0">
                  <a:moveTo>
                    <a:pt x="3990" y="1129"/>
                  </a:moveTo>
                  <a:cubicBezTo>
                    <a:pt x="4304" y="1129"/>
                    <a:pt x="4557" y="1382"/>
                    <a:pt x="4557" y="1695"/>
                  </a:cubicBezTo>
                  <a:lnTo>
                    <a:pt x="4557" y="3954"/>
                  </a:lnTo>
                  <a:cubicBezTo>
                    <a:pt x="4557" y="4264"/>
                    <a:pt x="4304" y="4517"/>
                    <a:pt x="3990" y="4517"/>
                  </a:cubicBezTo>
                  <a:cubicBezTo>
                    <a:pt x="3677" y="4517"/>
                    <a:pt x="3427" y="4264"/>
                    <a:pt x="3427" y="3954"/>
                  </a:cubicBezTo>
                  <a:lnTo>
                    <a:pt x="3427" y="1695"/>
                  </a:lnTo>
                  <a:cubicBezTo>
                    <a:pt x="3427" y="1382"/>
                    <a:pt x="3677" y="1129"/>
                    <a:pt x="3990" y="1129"/>
                  </a:cubicBezTo>
                  <a:close/>
                  <a:moveTo>
                    <a:pt x="9637" y="1129"/>
                  </a:moveTo>
                  <a:cubicBezTo>
                    <a:pt x="9950" y="1129"/>
                    <a:pt x="10203" y="1382"/>
                    <a:pt x="10203" y="1695"/>
                  </a:cubicBezTo>
                  <a:lnTo>
                    <a:pt x="10203" y="3954"/>
                  </a:lnTo>
                  <a:cubicBezTo>
                    <a:pt x="10203" y="4264"/>
                    <a:pt x="9950" y="4517"/>
                    <a:pt x="9637" y="4517"/>
                  </a:cubicBezTo>
                  <a:cubicBezTo>
                    <a:pt x="9323" y="4517"/>
                    <a:pt x="9073" y="4264"/>
                    <a:pt x="9073" y="3954"/>
                  </a:cubicBezTo>
                  <a:lnTo>
                    <a:pt x="9073" y="1695"/>
                  </a:lnTo>
                  <a:cubicBezTo>
                    <a:pt x="9073" y="1382"/>
                    <a:pt x="9323" y="1129"/>
                    <a:pt x="9637" y="1129"/>
                  </a:cubicBezTo>
                  <a:close/>
                  <a:moveTo>
                    <a:pt x="15283" y="1129"/>
                  </a:moveTo>
                  <a:cubicBezTo>
                    <a:pt x="15596" y="1129"/>
                    <a:pt x="15849" y="1382"/>
                    <a:pt x="15849" y="1695"/>
                  </a:cubicBezTo>
                  <a:lnTo>
                    <a:pt x="15849" y="3954"/>
                  </a:lnTo>
                  <a:cubicBezTo>
                    <a:pt x="15849" y="4264"/>
                    <a:pt x="15596" y="4517"/>
                    <a:pt x="15283" y="4517"/>
                  </a:cubicBezTo>
                  <a:cubicBezTo>
                    <a:pt x="14969" y="4517"/>
                    <a:pt x="14719" y="4264"/>
                    <a:pt x="14719" y="3954"/>
                  </a:cubicBezTo>
                  <a:lnTo>
                    <a:pt x="14719" y="1695"/>
                  </a:lnTo>
                  <a:cubicBezTo>
                    <a:pt x="14719" y="1382"/>
                    <a:pt x="14969" y="1129"/>
                    <a:pt x="15283" y="1129"/>
                  </a:cubicBezTo>
                  <a:close/>
                  <a:moveTo>
                    <a:pt x="3990" y="0"/>
                  </a:moveTo>
                  <a:cubicBezTo>
                    <a:pt x="3054" y="0"/>
                    <a:pt x="2298" y="759"/>
                    <a:pt x="2298" y="1695"/>
                  </a:cubicBezTo>
                  <a:lnTo>
                    <a:pt x="2298" y="2258"/>
                  </a:lnTo>
                  <a:lnTo>
                    <a:pt x="1696" y="2258"/>
                  </a:lnTo>
                  <a:cubicBezTo>
                    <a:pt x="759" y="2258"/>
                    <a:pt x="1" y="3017"/>
                    <a:pt x="1" y="3954"/>
                  </a:cubicBezTo>
                  <a:lnTo>
                    <a:pt x="1" y="6814"/>
                  </a:lnTo>
                  <a:lnTo>
                    <a:pt x="19273" y="6814"/>
                  </a:lnTo>
                  <a:lnTo>
                    <a:pt x="19273" y="3954"/>
                  </a:lnTo>
                  <a:cubicBezTo>
                    <a:pt x="19273" y="3017"/>
                    <a:pt x="18514" y="2258"/>
                    <a:pt x="17580" y="2258"/>
                  </a:cubicBezTo>
                  <a:lnTo>
                    <a:pt x="16978" y="2258"/>
                  </a:lnTo>
                  <a:lnTo>
                    <a:pt x="16978" y="1695"/>
                  </a:lnTo>
                  <a:cubicBezTo>
                    <a:pt x="16978" y="759"/>
                    <a:pt x="16219" y="0"/>
                    <a:pt x="15283" y="0"/>
                  </a:cubicBezTo>
                  <a:cubicBezTo>
                    <a:pt x="14346" y="0"/>
                    <a:pt x="13590" y="759"/>
                    <a:pt x="13590" y="1695"/>
                  </a:cubicBezTo>
                  <a:lnTo>
                    <a:pt x="13590" y="2258"/>
                  </a:lnTo>
                  <a:lnTo>
                    <a:pt x="11332" y="2258"/>
                  </a:lnTo>
                  <a:lnTo>
                    <a:pt x="11332" y="1695"/>
                  </a:lnTo>
                  <a:cubicBezTo>
                    <a:pt x="11332" y="759"/>
                    <a:pt x="10573" y="0"/>
                    <a:pt x="9637" y="0"/>
                  </a:cubicBezTo>
                  <a:cubicBezTo>
                    <a:pt x="8700" y="0"/>
                    <a:pt x="7944" y="759"/>
                    <a:pt x="7944" y="1695"/>
                  </a:cubicBezTo>
                  <a:lnTo>
                    <a:pt x="7944" y="2258"/>
                  </a:lnTo>
                  <a:lnTo>
                    <a:pt x="5686" y="2258"/>
                  </a:lnTo>
                  <a:lnTo>
                    <a:pt x="5686" y="1695"/>
                  </a:lnTo>
                  <a:cubicBezTo>
                    <a:pt x="5686" y="759"/>
                    <a:pt x="4927" y="0"/>
                    <a:pt x="399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68224788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p52"/>
          <p:cNvSpPr txBox="1">
            <a:spLocks noGrp="1"/>
          </p:cNvSpPr>
          <p:nvPr>
            <p:ph type="title"/>
          </p:nvPr>
        </p:nvSpPr>
        <p:spPr>
          <a:xfrm>
            <a:off x="713400" y="445025"/>
            <a:ext cx="7717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/>
              <a:t>MATERIALS</a:t>
            </a:r>
            <a:endParaRPr dirty="0"/>
          </a:p>
        </p:txBody>
      </p:sp>
      <p:sp>
        <p:nvSpPr>
          <p:cNvPr id="807" name="Google Shape;807;p52"/>
          <p:cNvSpPr txBox="1"/>
          <p:nvPr/>
        </p:nvSpPr>
        <p:spPr>
          <a:xfrm>
            <a:off x="439643" y="3040919"/>
            <a:ext cx="1698300" cy="711800"/>
          </a:xfrm>
          <a:prstGeom prst="rect">
            <a:avLst/>
          </a:prstGeom>
          <a:noFill/>
          <a:ln w="12700"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1600" b="1" dirty="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ESP32 AI CAM APPLICATION</a:t>
            </a:r>
            <a:endParaRPr sz="1600" b="1" dirty="0">
              <a:solidFill>
                <a:schemeClr val="lt1"/>
              </a:solidFill>
              <a:latin typeface="Share Tech"/>
              <a:ea typeface="Share Tech"/>
              <a:cs typeface="Share Tech"/>
              <a:sym typeface="Share Tech"/>
            </a:endParaRPr>
          </a:p>
        </p:txBody>
      </p:sp>
      <p:sp>
        <p:nvSpPr>
          <p:cNvPr id="808" name="Google Shape;808;p52"/>
          <p:cNvSpPr txBox="1"/>
          <p:nvPr/>
        </p:nvSpPr>
        <p:spPr>
          <a:xfrm>
            <a:off x="439643" y="3794518"/>
            <a:ext cx="1831680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1600" dirty="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We use it to receive real time video from KAŞİF UGV.</a:t>
            </a:r>
            <a:endParaRPr sz="1600" dirty="0">
              <a:solidFill>
                <a:schemeClr val="lt1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809" name="Google Shape;809;p52"/>
          <p:cNvSpPr txBox="1"/>
          <p:nvPr/>
        </p:nvSpPr>
        <p:spPr>
          <a:xfrm>
            <a:off x="2372121" y="3040919"/>
            <a:ext cx="2499358" cy="711801"/>
          </a:xfrm>
          <a:prstGeom prst="rect">
            <a:avLst/>
          </a:prstGeom>
          <a:noFill/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1600" b="1" dirty="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BLUETOOTH RC CAR APPLICATION</a:t>
            </a:r>
            <a:endParaRPr sz="1600" b="1" dirty="0">
              <a:solidFill>
                <a:schemeClr val="lt1"/>
              </a:solidFill>
              <a:latin typeface="Share Tech"/>
              <a:ea typeface="Share Tech"/>
              <a:cs typeface="Share Tech"/>
              <a:sym typeface="Share Tech"/>
            </a:endParaRPr>
          </a:p>
        </p:txBody>
      </p:sp>
      <p:sp>
        <p:nvSpPr>
          <p:cNvPr id="810" name="Google Shape;810;p52"/>
          <p:cNvSpPr txBox="1"/>
          <p:nvPr/>
        </p:nvSpPr>
        <p:spPr>
          <a:xfrm>
            <a:off x="2716700" y="3775176"/>
            <a:ext cx="1698300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1600" dirty="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We use it to operate KAŞİF UGV manually.</a:t>
            </a:r>
            <a:endParaRPr sz="1600" dirty="0">
              <a:solidFill>
                <a:schemeClr val="lt1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811" name="Google Shape;811;p52"/>
          <p:cNvSpPr txBox="1"/>
          <p:nvPr/>
        </p:nvSpPr>
        <p:spPr>
          <a:xfrm>
            <a:off x="5079758" y="3045014"/>
            <a:ext cx="1372182" cy="707705"/>
          </a:xfrm>
          <a:prstGeom prst="rect">
            <a:avLst/>
          </a:prstGeom>
          <a:noFill/>
          <a:ln w="12700"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1600" b="1" dirty="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ESP32 CAMERA</a:t>
            </a:r>
            <a:endParaRPr sz="1600" b="1" dirty="0">
              <a:solidFill>
                <a:schemeClr val="lt1"/>
              </a:solidFill>
              <a:latin typeface="Share Tech"/>
              <a:ea typeface="Share Tech"/>
              <a:cs typeface="Share Tech"/>
              <a:sym typeface="Share Tech"/>
            </a:endParaRPr>
          </a:p>
        </p:txBody>
      </p:sp>
      <p:sp>
        <p:nvSpPr>
          <p:cNvPr id="812" name="Google Shape;812;p52"/>
          <p:cNvSpPr txBox="1"/>
          <p:nvPr/>
        </p:nvSpPr>
        <p:spPr>
          <a:xfrm>
            <a:off x="4916699" y="3794518"/>
            <a:ext cx="1698300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1600" dirty="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Real time video is sent from ESP32 Camera module.</a:t>
            </a:r>
            <a:endParaRPr sz="1600" dirty="0">
              <a:solidFill>
                <a:schemeClr val="lt1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813" name="Google Shape;813;p52"/>
          <p:cNvSpPr txBox="1"/>
          <p:nvPr/>
        </p:nvSpPr>
        <p:spPr>
          <a:xfrm>
            <a:off x="6769035" y="3040919"/>
            <a:ext cx="1698300" cy="711801"/>
          </a:xfrm>
          <a:prstGeom prst="rect">
            <a:avLst/>
          </a:prstGeom>
          <a:noFill/>
          <a:ln w="12700"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1600" b="1" dirty="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CONTROLLER USING HC05</a:t>
            </a:r>
            <a:endParaRPr sz="1600" b="1" dirty="0">
              <a:solidFill>
                <a:schemeClr val="lt1"/>
              </a:solidFill>
              <a:latin typeface="Share Tech"/>
              <a:ea typeface="Share Tech"/>
              <a:cs typeface="Share Tech"/>
              <a:sym typeface="Share Tech"/>
            </a:endParaRPr>
          </a:p>
        </p:txBody>
      </p:sp>
      <p:sp>
        <p:nvSpPr>
          <p:cNvPr id="814" name="Google Shape;814;p52"/>
          <p:cNvSpPr txBox="1"/>
          <p:nvPr/>
        </p:nvSpPr>
        <p:spPr>
          <a:xfrm>
            <a:off x="6769035" y="3794518"/>
            <a:ext cx="1698300" cy="1169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1600" dirty="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Vehicle is enabled to control manually using HC05 Bluetooth module.</a:t>
            </a:r>
            <a:endParaRPr sz="1600" dirty="0">
              <a:solidFill>
                <a:schemeClr val="lt1"/>
              </a:solidFill>
              <a:latin typeface="Abel"/>
              <a:ea typeface="Abel"/>
              <a:cs typeface="Abel"/>
              <a:sym typeface="Abel"/>
            </a:endParaRPr>
          </a:p>
        </p:txBody>
      </p:sp>
      <p:cxnSp>
        <p:nvCxnSpPr>
          <p:cNvPr id="819" name="Google Shape;819;p52"/>
          <p:cNvCxnSpPr>
            <a:cxnSpLocks/>
          </p:cNvCxnSpPr>
          <p:nvPr/>
        </p:nvCxnSpPr>
        <p:spPr>
          <a:xfrm rot="10800000">
            <a:off x="-323040" y="2174550"/>
            <a:ext cx="9732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20" name="Google Shape;820;p52"/>
          <p:cNvCxnSpPr>
            <a:cxnSpLocks/>
          </p:cNvCxnSpPr>
          <p:nvPr/>
        </p:nvCxnSpPr>
        <p:spPr>
          <a:xfrm>
            <a:off x="1827166" y="2174550"/>
            <a:ext cx="1149359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21" name="Google Shape;821;p52"/>
          <p:cNvCxnSpPr>
            <a:cxnSpLocks/>
            <a:endCxn id="8" idx="2"/>
          </p:cNvCxnSpPr>
          <p:nvPr/>
        </p:nvCxnSpPr>
        <p:spPr>
          <a:xfrm>
            <a:off x="4162125" y="2174550"/>
            <a:ext cx="1097003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22" name="Google Shape;822;p52"/>
          <p:cNvCxnSpPr>
            <a:cxnSpLocks/>
            <a:endCxn id="3074" idx="2"/>
          </p:cNvCxnSpPr>
          <p:nvPr/>
        </p:nvCxnSpPr>
        <p:spPr>
          <a:xfrm>
            <a:off x="6165400" y="2174550"/>
            <a:ext cx="1207270" cy="1111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23" name="Google Shape;823;p52"/>
          <p:cNvCxnSpPr>
            <a:cxnSpLocks/>
            <a:stCxn id="3074" idx="0"/>
          </p:cNvCxnSpPr>
          <p:nvPr/>
        </p:nvCxnSpPr>
        <p:spPr>
          <a:xfrm>
            <a:off x="7944948" y="2185660"/>
            <a:ext cx="1199052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24" name="Google Shape;824;p52"/>
          <p:cNvGrpSpPr/>
          <p:nvPr/>
        </p:nvGrpSpPr>
        <p:grpSpPr>
          <a:xfrm>
            <a:off x="3992680" y="679905"/>
            <a:ext cx="987245" cy="256500"/>
            <a:chOff x="713275" y="4065425"/>
            <a:chExt cx="987245" cy="256500"/>
          </a:xfrm>
        </p:grpSpPr>
        <p:sp>
          <p:nvSpPr>
            <p:cNvPr id="825" name="Google Shape;825;p52"/>
            <p:cNvSpPr/>
            <p:nvPr/>
          </p:nvSpPr>
          <p:spPr>
            <a:xfrm>
              <a:off x="713275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52"/>
            <p:cNvSpPr/>
            <p:nvPr/>
          </p:nvSpPr>
          <p:spPr>
            <a:xfrm>
              <a:off x="1078648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52"/>
            <p:cNvSpPr/>
            <p:nvPr/>
          </p:nvSpPr>
          <p:spPr>
            <a:xfrm>
              <a:off x="1444020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28" name="Google Shape;828;p52"/>
          <p:cNvSpPr/>
          <p:nvPr/>
        </p:nvSpPr>
        <p:spPr>
          <a:xfrm>
            <a:off x="55420" y="603125"/>
            <a:ext cx="493800" cy="256500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9" name="Google Shape;829;p52"/>
          <p:cNvSpPr/>
          <p:nvPr/>
        </p:nvSpPr>
        <p:spPr>
          <a:xfrm>
            <a:off x="8566798" y="3042908"/>
            <a:ext cx="493800" cy="256500"/>
          </a:xfrm>
          <a:prstGeom prst="snip2DiagRect">
            <a:avLst>
              <a:gd name="adj1" fmla="val 0"/>
              <a:gd name="adj2" fmla="val 5000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2EC3EBE0-B274-47D0-B274-B1DA85B3CD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160" y="1617821"/>
            <a:ext cx="1177006" cy="1170082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C5430B9-CDE3-4F41-A379-0BC0DDC376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9128" y="1511186"/>
            <a:ext cx="928042" cy="1326727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074" name="Picture 2" descr="Robot Diyarı HC05 - Bluetooth Modülü Fiyatı - Taksit Seçenekleri">
            <a:extLst>
              <a:ext uri="{FF2B5EF4-FFF2-40B4-BE49-F238E27FC236}">
                <a16:creationId xmlns:a16="http://schemas.microsoft.com/office/drawing/2014/main" id="{F0D5A36C-6E03-495C-BE5C-018131095D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09" r="29547"/>
          <a:stretch/>
        </p:blipFill>
        <p:spPr bwMode="auto">
          <a:xfrm>
            <a:off x="7372670" y="1564407"/>
            <a:ext cx="572278" cy="1242506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BCB7D8B-6061-4C50-BFBC-E21E670BD6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52439" y="1600443"/>
            <a:ext cx="1165388" cy="1170433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524323556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46"/>
          <p:cNvSpPr/>
          <p:nvPr/>
        </p:nvSpPr>
        <p:spPr>
          <a:xfrm>
            <a:off x="1343155" y="952800"/>
            <a:ext cx="6678000" cy="3531174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030325">
              <a:alpha val="31279"/>
            </a:srgbClr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1" name="Google Shape;671;p46"/>
          <p:cNvSpPr/>
          <p:nvPr/>
        </p:nvSpPr>
        <p:spPr>
          <a:xfrm>
            <a:off x="1721400" y="3188550"/>
            <a:ext cx="5701200" cy="1098371"/>
          </a:xfrm>
          <a:prstGeom prst="snip2DiagRect">
            <a:avLst>
              <a:gd name="adj1" fmla="val 0"/>
              <a:gd name="adj2" fmla="val 41493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2" name="Google Shape;672;p46"/>
          <p:cNvSpPr txBox="1">
            <a:spLocks noGrp="1"/>
          </p:cNvSpPr>
          <p:nvPr>
            <p:ph type="title"/>
          </p:nvPr>
        </p:nvSpPr>
        <p:spPr>
          <a:xfrm>
            <a:off x="2069480" y="1401601"/>
            <a:ext cx="2612675" cy="159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6600" dirty="0"/>
              <a:t>YOLO</a:t>
            </a:r>
            <a:endParaRPr dirty="0"/>
          </a:p>
        </p:txBody>
      </p:sp>
      <p:sp>
        <p:nvSpPr>
          <p:cNvPr id="673" name="Google Shape;673;p46"/>
          <p:cNvSpPr/>
          <p:nvPr/>
        </p:nvSpPr>
        <p:spPr>
          <a:xfrm>
            <a:off x="1380150" y="2710150"/>
            <a:ext cx="1258500" cy="1258500"/>
          </a:xfrm>
          <a:prstGeom prst="ellipse">
            <a:avLst/>
          </a:prstGeom>
          <a:gradFill>
            <a:gsLst>
              <a:gs pos="0">
                <a:srgbClr val="05D8E7">
                  <a:alpha val="70980"/>
                </a:srgbClr>
              </a:gs>
              <a:gs pos="30000">
                <a:srgbClr val="05D8E7">
                  <a:alpha val="48235"/>
                </a:srgbClr>
              </a:gs>
              <a:gs pos="69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4" name="Google Shape;674;p46"/>
          <p:cNvSpPr txBox="1">
            <a:spLocks noGrp="1"/>
          </p:cNvSpPr>
          <p:nvPr>
            <p:ph type="subTitle" idx="1"/>
          </p:nvPr>
        </p:nvSpPr>
        <p:spPr>
          <a:xfrm>
            <a:off x="2152926" y="3188550"/>
            <a:ext cx="4838400" cy="117631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Share Tech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We used YOLO Object Detection Technique since it provides satisfying accuracy and speed results. The obtained results will be shown in demo.</a:t>
            </a:r>
          </a:p>
        </p:txBody>
      </p:sp>
      <p:sp>
        <p:nvSpPr>
          <p:cNvPr id="676" name="Google Shape;676;p46"/>
          <p:cNvSpPr/>
          <p:nvPr/>
        </p:nvSpPr>
        <p:spPr>
          <a:xfrm>
            <a:off x="6658725" y="832450"/>
            <a:ext cx="493800" cy="256500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7" name="Google Shape;677;p46"/>
          <p:cNvSpPr/>
          <p:nvPr/>
        </p:nvSpPr>
        <p:spPr>
          <a:xfrm>
            <a:off x="2046620" y="4035969"/>
            <a:ext cx="493800" cy="256500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highlight>
                <a:srgbClr val="FFFF00"/>
              </a:highlight>
            </a:endParaRPr>
          </a:p>
        </p:txBody>
      </p:sp>
      <p:sp>
        <p:nvSpPr>
          <p:cNvPr id="10" name="Google Shape;382;p35">
            <a:extLst>
              <a:ext uri="{FF2B5EF4-FFF2-40B4-BE49-F238E27FC236}">
                <a16:creationId xmlns:a16="http://schemas.microsoft.com/office/drawing/2014/main" id="{D3465277-D3AA-4D1A-AE46-19A062FBEF84}"/>
              </a:ext>
            </a:extLst>
          </p:cNvPr>
          <p:cNvSpPr txBox="1">
            <a:spLocks/>
          </p:cNvSpPr>
          <p:nvPr/>
        </p:nvSpPr>
        <p:spPr>
          <a:xfrm>
            <a:off x="756070" y="242320"/>
            <a:ext cx="4039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Share Tech"/>
              <a:buNone/>
              <a:defRPr sz="120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Share Tech"/>
              <a:buNone/>
              <a:defRPr sz="120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Share Tech"/>
              <a:buNone/>
              <a:defRPr sz="120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Share Tech"/>
              <a:buNone/>
              <a:defRPr sz="120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Share Tech"/>
              <a:buNone/>
              <a:defRPr sz="120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Share Tech"/>
              <a:buNone/>
              <a:defRPr sz="120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Share Tech"/>
              <a:buNone/>
              <a:defRPr sz="120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Share Tech"/>
              <a:buNone/>
              <a:defRPr sz="120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Share Tech"/>
              <a:buNone/>
              <a:defRPr sz="120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pPr algn="l"/>
            <a:r>
              <a:rPr lang="tr-TR" sz="2800" dirty="0"/>
              <a:t>METHODS</a:t>
            </a:r>
            <a:endParaRPr lang="en-US" sz="2800" dirty="0"/>
          </a:p>
        </p:txBody>
      </p:sp>
      <p:pic>
        <p:nvPicPr>
          <p:cNvPr id="11" name="Picture 10" descr="A picture containing text&#10;&#10;Description automatically generated">
            <a:extLst>
              <a:ext uri="{FF2B5EF4-FFF2-40B4-BE49-F238E27FC236}">
                <a16:creationId xmlns:a16="http://schemas.microsoft.com/office/drawing/2014/main" id="{9BFF86EE-1E37-4D6D-80F2-2E04FEC9BC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5276793" y="895832"/>
            <a:ext cx="1776555" cy="2367260"/>
          </a:xfrm>
          <a:prstGeom prst="rect">
            <a:avLst/>
          </a:prstGeom>
          <a:ln>
            <a:noFill/>
          </a:ln>
          <a:effectLst>
            <a:glow rad="139700">
              <a:schemeClr val="accent2">
                <a:satMod val="175000"/>
                <a:alpha val="40000"/>
              </a:schemeClr>
            </a:glow>
            <a:softEdge rad="112500"/>
          </a:effectLst>
        </p:spPr>
      </p:pic>
      <p:grpSp>
        <p:nvGrpSpPr>
          <p:cNvPr id="12" name="Google Shape;5538;p69">
            <a:extLst>
              <a:ext uri="{FF2B5EF4-FFF2-40B4-BE49-F238E27FC236}">
                <a16:creationId xmlns:a16="http://schemas.microsoft.com/office/drawing/2014/main" id="{6859D22C-561D-48DC-A9ED-ABF76D047FE1}"/>
              </a:ext>
            </a:extLst>
          </p:cNvPr>
          <p:cNvGrpSpPr/>
          <p:nvPr/>
        </p:nvGrpSpPr>
        <p:grpSpPr>
          <a:xfrm>
            <a:off x="2123075" y="4074763"/>
            <a:ext cx="340890" cy="178912"/>
            <a:chOff x="2084325" y="363300"/>
            <a:chExt cx="484150" cy="254100"/>
          </a:xfrm>
          <a:solidFill>
            <a:srgbClr val="00B050"/>
          </a:solidFill>
        </p:grpSpPr>
        <p:sp>
          <p:nvSpPr>
            <p:cNvPr id="13" name="Google Shape;5539;p69">
              <a:extLst>
                <a:ext uri="{FF2B5EF4-FFF2-40B4-BE49-F238E27FC236}">
                  <a16:creationId xmlns:a16="http://schemas.microsoft.com/office/drawing/2014/main" id="{0B933C52-1C5A-44CE-A226-A1E813A947E1}"/>
                </a:ext>
              </a:extLst>
            </p:cNvPr>
            <p:cNvSpPr/>
            <p:nvPr/>
          </p:nvSpPr>
          <p:spPr>
            <a:xfrm>
              <a:off x="2084325" y="363300"/>
              <a:ext cx="484150" cy="254100"/>
            </a:xfrm>
            <a:custGeom>
              <a:avLst/>
              <a:gdLst/>
              <a:ahLst/>
              <a:cxnLst/>
              <a:rect l="l" t="t" r="r" b="b"/>
              <a:pathLst>
                <a:path w="19366" h="10164" extrusionOk="0">
                  <a:moveTo>
                    <a:pt x="9686" y="1128"/>
                  </a:moveTo>
                  <a:cubicBezTo>
                    <a:pt x="10195" y="1128"/>
                    <a:pt x="10707" y="1226"/>
                    <a:pt x="11196" y="1428"/>
                  </a:cubicBezTo>
                  <a:cubicBezTo>
                    <a:pt x="12671" y="2042"/>
                    <a:pt x="13635" y="3482"/>
                    <a:pt x="13635" y="5081"/>
                  </a:cubicBezTo>
                  <a:cubicBezTo>
                    <a:pt x="13632" y="7264"/>
                    <a:pt x="11864" y="9031"/>
                    <a:pt x="9684" y="9034"/>
                  </a:cubicBezTo>
                  <a:cubicBezTo>
                    <a:pt x="8085" y="9034"/>
                    <a:pt x="6643" y="8071"/>
                    <a:pt x="6032" y="6592"/>
                  </a:cubicBezTo>
                  <a:cubicBezTo>
                    <a:pt x="5420" y="5117"/>
                    <a:pt x="5758" y="3415"/>
                    <a:pt x="6887" y="2286"/>
                  </a:cubicBezTo>
                  <a:cubicBezTo>
                    <a:pt x="7645" y="1530"/>
                    <a:pt x="8657" y="1128"/>
                    <a:pt x="9686" y="1128"/>
                  </a:cubicBezTo>
                  <a:close/>
                  <a:moveTo>
                    <a:pt x="9684" y="1"/>
                  </a:moveTo>
                  <a:cubicBezTo>
                    <a:pt x="4502" y="1"/>
                    <a:pt x="361" y="4512"/>
                    <a:pt x="190" y="4704"/>
                  </a:cubicBezTo>
                  <a:cubicBezTo>
                    <a:pt x="0" y="4918"/>
                    <a:pt x="0" y="5243"/>
                    <a:pt x="190" y="5457"/>
                  </a:cubicBezTo>
                  <a:cubicBezTo>
                    <a:pt x="361" y="5650"/>
                    <a:pt x="4502" y="10164"/>
                    <a:pt x="9684" y="10164"/>
                  </a:cubicBezTo>
                  <a:cubicBezTo>
                    <a:pt x="14867" y="10164"/>
                    <a:pt x="19004" y="5650"/>
                    <a:pt x="19176" y="5457"/>
                  </a:cubicBezTo>
                  <a:cubicBezTo>
                    <a:pt x="19365" y="5243"/>
                    <a:pt x="19365" y="4918"/>
                    <a:pt x="19176" y="4704"/>
                  </a:cubicBezTo>
                  <a:cubicBezTo>
                    <a:pt x="19004" y="4512"/>
                    <a:pt x="14867" y="1"/>
                    <a:pt x="968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00B050"/>
                </a:solidFill>
              </a:endParaRPr>
            </a:p>
          </p:txBody>
        </p:sp>
        <p:sp>
          <p:nvSpPr>
            <p:cNvPr id="14" name="Google Shape;5540;p69">
              <a:extLst>
                <a:ext uri="{FF2B5EF4-FFF2-40B4-BE49-F238E27FC236}">
                  <a16:creationId xmlns:a16="http://schemas.microsoft.com/office/drawing/2014/main" id="{A905DFE2-4C72-4196-961A-4B00EF423DF1}"/>
                </a:ext>
              </a:extLst>
            </p:cNvPr>
            <p:cNvSpPr/>
            <p:nvPr/>
          </p:nvSpPr>
          <p:spPr>
            <a:xfrm>
              <a:off x="2250600" y="419775"/>
              <a:ext cx="145175" cy="141125"/>
            </a:xfrm>
            <a:custGeom>
              <a:avLst/>
              <a:gdLst/>
              <a:ahLst/>
              <a:cxnLst/>
              <a:rect l="l" t="t" r="r" b="b"/>
              <a:pathLst>
                <a:path w="5807" h="5645" extrusionOk="0">
                  <a:moveTo>
                    <a:pt x="3018" y="0"/>
                  </a:moveTo>
                  <a:cubicBezTo>
                    <a:pt x="1922" y="0"/>
                    <a:pt x="929" y="634"/>
                    <a:pt x="468" y="1626"/>
                  </a:cubicBezTo>
                  <a:cubicBezTo>
                    <a:pt x="1" y="2623"/>
                    <a:pt x="158" y="3797"/>
                    <a:pt x="862" y="4637"/>
                  </a:cubicBezTo>
                  <a:cubicBezTo>
                    <a:pt x="1407" y="5287"/>
                    <a:pt x="2203" y="5645"/>
                    <a:pt x="3025" y="5645"/>
                  </a:cubicBezTo>
                  <a:cubicBezTo>
                    <a:pt x="3270" y="5645"/>
                    <a:pt x="3518" y="5613"/>
                    <a:pt x="3762" y="5547"/>
                  </a:cubicBezTo>
                  <a:cubicBezTo>
                    <a:pt x="4825" y="5258"/>
                    <a:pt x="5620" y="4382"/>
                    <a:pt x="5807" y="3297"/>
                  </a:cubicBezTo>
                  <a:lnTo>
                    <a:pt x="5807" y="3297"/>
                  </a:lnTo>
                  <a:cubicBezTo>
                    <a:pt x="5625" y="3356"/>
                    <a:pt x="5446" y="3383"/>
                    <a:pt x="5272" y="3383"/>
                  </a:cubicBezTo>
                  <a:cubicBezTo>
                    <a:pt x="4356" y="3383"/>
                    <a:pt x="3596" y="2626"/>
                    <a:pt x="3596" y="1692"/>
                  </a:cubicBezTo>
                  <a:cubicBezTo>
                    <a:pt x="3596" y="1147"/>
                    <a:pt x="3861" y="633"/>
                    <a:pt x="4307" y="316"/>
                  </a:cubicBezTo>
                  <a:cubicBezTo>
                    <a:pt x="3913" y="112"/>
                    <a:pt x="3476" y="3"/>
                    <a:pt x="3033" y="0"/>
                  </a:cubicBezTo>
                  <a:cubicBezTo>
                    <a:pt x="3028" y="0"/>
                    <a:pt x="3023" y="0"/>
                    <a:pt x="301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5D74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88173775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Electric Car Project Proposal by Slidesgo">
  <a:themeElements>
    <a:clrScheme name="Simple Light">
      <a:dk1>
        <a:srgbClr val="030325"/>
      </a:dk1>
      <a:lt1>
        <a:srgbClr val="FFFFFF"/>
      </a:lt1>
      <a:dk2>
        <a:srgbClr val="1B0B52"/>
      </a:dk2>
      <a:lt2>
        <a:srgbClr val="FFFFFF"/>
      </a:lt2>
      <a:accent1>
        <a:srgbClr val="FF296D"/>
      </a:accent1>
      <a:accent2>
        <a:srgbClr val="05D8E7"/>
      </a:accent2>
      <a:accent3>
        <a:srgbClr val="FF296D"/>
      </a:accent3>
      <a:accent4>
        <a:srgbClr val="05D8E7"/>
      </a:accent4>
      <a:accent5>
        <a:srgbClr val="FF296D"/>
      </a:accent5>
      <a:accent6>
        <a:srgbClr val="05D8E7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312</TotalTime>
  <Words>620</Words>
  <Application>Microsoft Office PowerPoint</Application>
  <PresentationFormat>On-screen Show (16:9)</PresentationFormat>
  <Paragraphs>109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Wingdings</vt:lpstr>
      <vt:lpstr>Share Tech</vt:lpstr>
      <vt:lpstr>Abel</vt:lpstr>
      <vt:lpstr>Electric Car Project Proposal by Slidesgo</vt:lpstr>
      <vt:lpstr>Autonomous Vehicle</vt:lpstr>
      <vt:lpstr>PowerPoint Presentation</vt:lpstr>
      <vt:lpstr>TABLE OF CONTENTS</vt:lpstr>
      <vt:lpstr>PROJECT DEFINITION</vt:lpstr>
      <vt:lpstr>02</vt:lpstr>
      <vt:lpstr>PowerPoint Presentation</vt:lpstr>
      <vt:lpstr>WORK PLAN</vt:lpstr>
      <vt:lpstr>MATERIALS</vt:lpstr>
      <vt:lpstr>YOLO</vt:lpstr>
      <vt:lpstr>POTENTIAL RISKS</vt:lpstr>
      <vt:lpstr>POTENTIAL RISKS</vt:lpstr>
      <vt:lpstr>EXPECTED RESULTS</vt:lpstr>
      <vt:lpstr>EXPECTED RESULTS</vt:lpstr>
      <vt:lpstr>EXPECTED RESULTS</vt:lpstr>
      <vt:lpstr>EXPECTED RESULTS</vt:lpstr>
      <vt:lpstr>OBTAINED RESULTS</vt:lpstr>
      <vt:lpstr>DEMO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Autonomous Vehicle</dc:title>
  <dc:creator>anonim user</dc:creator>
  <cp:lastModifiedBy>anonim user</cp:lastModifiedBy>
  <cp:revision>19</cp:revision>
  <dcterms:modified xsi:type="dcterms:W3CDTF">2022-01-21T15:34:12Z</dcterms:modified>
</cp:coreProperties>
</file>